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1"/>
    <p:sldMasterId id="2147483766" r:id="rId2"/>
  </p:sldMasterIdLst>
  <p:notesMasterIdLst>
    <p:notesMasterId r:id="rId19"/>
  </p:notesMasterIdLst>
  <p:sldIdLst>
    <p:sldId id="948" r:id="rId3"/>
    <p:sldId id="302" r:id="rId4"/>
    <p:sldId id="950" r:id="rId5"/>
    <p:sldId id="294" r:id="rId6"/>
    <p:sldId id="951" r:id="rId7"/>
    <p:sldId id="952" r:id="rId8"/>
    <p:sldId id="955" r:id="rId9"/>
    <p:sldId id="953" r:id="rId10"/>
    <p:sldId id="956" r:id="rId11"/>
    <p:sldId id="954" r:id="rId12"/>
    <p:sldId id="963" r:id="rId13"/>
    <p:sldId id="958" r:id="rId14"/>
    <p:sldId id="957" r:id="rId15"/>
    <p:sldId id="961" r:id="rId16"/>
    <p:sldId id="959" r:id="rId17"/>
    <p:sldId id="960" r:id="rId18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C"/>
    <a:srgbClr val="00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9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22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28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469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070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69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78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86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230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558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9D9B172B-6713-4355-BD26-EAE26FF7D925}"/>
              </a:ext>
            </a:extLst>
          </p:cNvPr>
          <p:cNvSpPr/>
          <p:nvPr userDrawn="1"/>
        </p:nvSpPr>
        <p:spPr>
          <a:xfrm>
            <a:off x="5756820" y="410981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4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52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014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24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414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DB7-EED6-4B6C-8D54-4739DFF80A21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1BA-0BD6-4B27-940E-4EA61334A746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4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6B28961-72F1-4FE2-B970-E8FE18B145DC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88F0D4-919D-4810-86CC-7C7753529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 userDrawn="1"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43D5784C-BFE0-4DD9-990A-08ADE31FED8A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0293885-F97B-4FDB-9B12-A0CAE407B6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5" name="Parallelogramm 14">
            <a:extLst>
              <a:ext uri="{FF2B5EF4-FFF2-40B4-BE49-F238E27FC236}">
                <a16:creationId xmlns:a16="http://schemas.microsoft.com/office/drawing/2014/main" id="{E27B441D-2F4C-4DE6-A101-C235E434623D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DB28661-2267-4C49-B5AC-22994405F9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998BDE92-9F26-492E-AA22-F1DDB5514E2E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B6BCC34-9F46-46B5-8D18-528A465B7E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997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1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5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68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3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16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749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403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024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4785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31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72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1978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8066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52040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39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324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50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017F7-8126-4821-9F05-89399CC2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0929E-DF1F-4EEF-8B13-023784F1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93848-FD29-48FA-9A3F-901E6423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5C830-7F7A-421C-BBC9-65259102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646DE0-7957-41AB-B488-9CD622C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348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45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07C631-DC42-FD44-A0ED-AB2E9FBB3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002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40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96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F5EA63F-A8CD-4DC2-8CD1-3DB5257BEC0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2" y="6267450"/>
            <a:ext cx="2192751" cy="4417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F6F0E1-18F1-449A-AED1-E496E4C8033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7" y="6278400"/>
            <a:ext cx="2252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5" r:id="rId23"/>
    <p:sldLayoutId id="214748379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8250A72-2A07-4378-8F15-6D02E140FC7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51" y="6277045"/>
            <a:ext cx="225286" cy="3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85B8E4-921E-4E23-9D6F-AD3D0BEB3DA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7" y="6243983"/>
            <a:ext cx="12601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11124CF-EFA3-4A1C-86CA-235CFD7FA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Dezimalzahlen - </a:t>
            </a:r>
            <a:br>
              <a:rPr lang="de-DE" dirty="0"/>
            </a:br>
            <a:r>
              <a:rPr lang="de-DE" dirty="0"/>
              <a:t>Wir planen eine Party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0B2E09-0B88-4BE1-BABE-3B236FF79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6DDFE9-67E1-42C3-8652-F566890A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CC7B8E-C821-4A03-A820-143C6AF724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5"/>
            <a:ext cx="12200790" cy="3332375"/>
          </a:xfrm>
        </p:spPr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CD7DFC8-6D36-40AC-973F-CCF4FD867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096" b="24945"/>
          <a:stretch/>
        </p:blipFill>
        <p:spPr>
          <a:xfrm>
            <a:off x="4721544" y="4438436"/>
            <a:ext cx="7341173" cy="24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4. Erarbeitung 2 – Geschenktüten packen</a:t>
            </a:r>
          </a:p>
        </p:txBody>
      </p:sp>
      <p:pic>
        <p:nvPicPr>
          <p:cNvPr id="5" name="Grafik 4" descr="Harvey Balls 15% mit einfarbiger Füllung">
            <a:extLst>
              <a:ext uri="{FF2B5EF4-FFF2-40B4-BE49-F238E27FC236}">
                <a16:creationId xmlns:a16="http://schemas.microsoft.com/office/drawing/2014/main" id="{4CEC971D-DF03-46A6-82C1-E87E461AD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6654" y="597903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46F42F3-D658-4F08-8F44-8BE0C7E6C897}"/>
              </a:ext>
            </a:extLst>
          </p:cNvPr>
          <p:cNvSpPr txBox="1"/>
          <p:nvPr/>
        </p:nvSpPr>
        <p:spPr>
          <a:xfrm>
            <a:off x="8946654" y="1469542"/>
            <a:ext cx="25820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20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Minuten      Einzelarbeit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E2B533-27D8-4289-BCCF-5DA760E91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63" y="513319"/>
            <a:ext cx="713560" cy="998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7C39ADA-6CEF-400F-8184-98DE9C363F0F}"/>
              </a:ext>
            </a:extLst>
          </p:cNvPr>
          <p:cNvSpPr txBox="1"/>
          <p:nvPr/>
        </p:nvSpPr>
        <p:spPr>
          <a:xfrm>
            <a:off x="552616" y="1967678"/>
            <a:ext cx="685836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Bearbeite die Aufgabe Nr. 4 auf dem Arbeitsblatt: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Suche dir Artikel aus dem Prospekt „Kauf hier“ aus</a:t>
            </a:r>
            <a:br>
              <a:rPr lang="de-DE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und multipliziere den Preis mit der Anzahl der Geschenktüten, die du damit befüllen willst</a:t>
            </a:r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endParaRPr lang="de-DE" sz="1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Wenn du alles berechnet hast, scanne den QR-Code und sichere dein Ergebnis mit der digitalen Kasse auf dem iPad.</a:t>
            </a:r>
            <a:endParaRPr lang="de-DE" sz="1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92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16"/>
            <a:ext cx="6195318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5346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„Kauf hier!“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4E91FE-DCB8-40BA-9BB2-E00EE139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55" y="54774"/>
            <a:ext cx="4847297" cy="6803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69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5. Sicherung 2 - Vorstellung der Geschenktüte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1C142C-4BDA-44B7-BC26-F19463BF2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4"/>
          <a:stretch/>
        </p:blipFill>
        <p:spPr>
          <a:xfrm>
            <a:off x="5958603" y="2640458"/>
            <a:ext cx="5211461" cy="359675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319B3C6-67D9-4356-9BB8-93605AA1B737}"/>
              </a:ext>
            </a:extLst>
          </p:cNvPr>
          <p:cNvSpPr txBox="1">
            <a:spLocks/>
          </p:cNvSpPr>
          <p:nvPr/>
        </p:nvSpPr>
        <p:spPr>
          <a:xfrm>
            <a:off x="552616" y="188587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Erzähle der Klasse, was du für die Geschenktüten alles eingekauft hast.</a:t>
            </a:r>
            <a:endParaRPr lang="de-DE" dirty="0">
              <a:solidFill>
                <a:schemeClr val="accent6">
                  <a:lumMod val="50000"/>
                </a:schemeClr>
              </a:solidFill>
              <a:cs typeface="Calibri Light" panose="020F0302020204030204"/>
            </a:endParaRPr>
          </a:p>
          <a:p>
            <a:pPr hangingPunct="1"/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Wie hast du die Kosten berechnet?</a:t>
            </a:r>
            <a:endParaRPr lang="de-DE" dirty="0">
              <a:solidFill>
                <a:schemeClr val="accent6">
                  <a:lumMod val="50000"/>
                </a:schemeClr>
              </a:solidFill>
              <a:cs typeface="Calibri Light"/>
            </a:endParaRPr>
          </a:p>
          <a:p>
            <a:pPr marL="227965" indent="-227965" hangingPunct="1"/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Was ist dir besonders schwer gefallen?</a:t>
            </a:r>
            <a:endParaRPr lang="de-DE" dirty="0">
              <a:solidFill>
                <a:schemeClr val="accent6">
                  <a:lumMod val="50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481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5. Sicherung 2 - Vorstellung der Geschenktüte</a:t>
            </a:r>
          </a:p>
        </p:txBody>
      </p:sp>
      <p:pic>
        <p:nvPicPr>
          <p:cNvPr id="7" name="Inhaltsplatzhalter 11">
            <a:extLst>
              <a:ext uri="{FF2B5EF4-FFF2-40B4-BE49-F238E27FC236}">
                <a16:creationId xmlns:a16="http://schemas.microsoft.com/office/drawing/2014/main" id="{18FBA532-87DD-447B-999B-2A45A92FE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67" y="2527446"/>
            <a:ext cx="3678146" cy="367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2568007-8B7B-4978-96A5-06BBCF83D292}"/>
              </a:ext>
            </a:extLst>
          </p:cNvPr>
          <p:cNvSpPr txBox="1"/>
          <p:nvPr/>
        </p:nvSpPr>
        <p:spPr>
          <a:xfrm>
            <a:off x="2455523" y="3863082"/>
            <a:ext cx="1839074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Ich brauche: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Teller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Becher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Kleber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Sticker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AE02C66-0DA9-4F47-823B-279666987AC9}"/>
              </a:ext>
            </a:extLst>
          </p:cNvPr>
          <p:cNvSpPr txBox="1">
            <a:spLocks/>
          </p:cNvSpPr>
          <p:nvPr/>
        </p:nvSpPr>
        <p:spPr>
          <a:xfrm>
            <a:off x="2564857" y="1774060"/>
            <a:ext cx="3610171" cy="908861"/>
          </a:xfrm>
          <a:prstGeom prst="wedgeEllipseCallou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00000"/>
              </a:lnSpc>
              <a:buFontTx/>
              <a:buNone/>
            </a:pPr>
            <a:r>
              <a:rPr lang="de-DE" sz="1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Was kostet die Party?</a:t>
            </a:r>
            <a:br>
              <a:rPr lang="de-DE" sz="1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</a:br>
            <a:r>
              <a:rPr lang="de-DE" sz="1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Womit kann ich rechnen?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56C92F9-8BAB-4DB4-86AE-67B3AE8D6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14362"/>
            <a:ext cx="3429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3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5. Sicherung 2 - Vorstellung der Geschenktüte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AF55483-8A0A-43E9-8091-DC3B522B89DB}"/>
              </a:ext>
            </a:extLst>
          </p:cNvPr>
          <p:cNvSpPr txBox="1">
            <a:spLocks/>
          </p:cNvSpPr>
          <p:nvPr/>
        </p:nvSpPr>
        <p:spPr>
          <a:xfrm>
            <a:off x="552616" y="1959131"/>
            <a:ext cx="4861865" cy="2212177"/>
          </a:xfrm>
          <a:prstGeom prst="rect">
            <a:avLst/>
          </a:prstGeom>
          <a:ln w="28575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lvl="2" indent="0">
              <a:buNone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Was hat heute gut geklappt?</a:t>
            </a:r>
          </a:p>
          <a:p>
            <a:pPr marL="514306" indent="-514306" hangingPunct="1">
              <a:buFontTx/>
              <a:buAutoNum type="arabicPeriod"/>
            </a:pPr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2" indent="0">
              <a:buNone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Was können wir noch verbessern?</a:t>
            </a:r>
          </a:p>
          <a:p>
            <a:pPr marL="514306" indent="-514306" hangingPunct="1">
              <a:buFontTx/>
              <a:buAutoNum type="arabicPeriod"/>
            </a:pPr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2" indent="0">
              <a:buNone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Was nehme ich für mich heute mit?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2A4FBB-4EA2-442B-99F8-775608DCD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49" b="24345"/>
          <a:stretch/>
        </p:blipFill>
        <p:spPr>
          <a:xfrm>
            <a:off x="5214991" y="4461896"/>
            <a:ext cx="6858000" cy="2373331"/>
          </a:xfrm>
          <a:prstGeom prst="rect">
            <a:avLst/>
          </a:prstGeom>
        </p:spPr>
      </p:pic>
      <p:pic>
        <p:nvPicPr>
          <p:cNvPr id="4" name="Grafik 3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22C422E2-F244-44B0-A956-E3B853AAA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96" y="1069968"/>
            <a:ext cx="2317285" cy="32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B1206-7D92-49A1-9349-A23DB7A6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Womit ihr heute rechnen könnt...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Volltreffer mit einfarbiger Füllung">
            <a:extLst>
              <a:ext uri="{FF2B5EF4-FFF2-40B4-BE49-F238E27FC236}">
                <a16:creationId xmlns:a16="http://schemas.microsoft.com/office/drawing/2014/main" id="{F8446F8C-229A-4758-8CB4-05B21A0B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11" y="1975207"/>
            <a:ext cx="387850" cy="387850"/>
          </a:xfrm>
          <a:prstGeom prst="rect">
            <a:avLst/>
          </a:prstGeom>
        </p:spPr>
      </p:pic>
      <p:pic>
        <p:nvPicPr>
          <p:cNvPr id="8" name="Grafik 7" descr="Skizze Silhouette">
            <a:extLst>
              <a:ext uri="{FF2B5EF4-FFF2-40B4-BE49-F238E27FC236}">
                <a16:creationId xmlns:a16="http://schemas.microsoft.com/office/drawing/2014/main" id="{49DAB735-FAD0-4A5E-8391-63C3691B8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47111" y="2363057"/>
            <a:ext cx="387850" cy="387850"/>
          </a:xfrm>
          <a:prstGeom prst="rect">
            <a:avLst/>
          </a:prstGeom>
        </p:spPr>
      </p:pic>
      <p:pic>
        <p:nvPicPr>
          <p:cNvPr id="10" name="Grafik 9" descr="Klassenzimmer mit einfarbiger Füllung">
            <a:extLst>
              <a:ext uri="{FF2B5EF4-FFF2-40B4-BE49-F238E27FC236}">
                <a16:creationId xmlns:a16="http://schemas.microsoft.com/office/drawing/2014/main" id="{F3E4DC53-E52D-44A3-8525-DECA4446B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6257" y="3748361"/>
            <a:ext cx="387850" cy="387850"/>
          </a:xfrm>
          <a:prstGeom prst="rect">
            <a:avLst/>
          </a:prstGeom>
        </p:spPr>
      </p:pic>
      <p:pic>
        <p:nvPicPr>
          <p:cNvPr id="11" name="Grafik 10" descr="Skizze Silhouette">
            <a:extLst>
              <a:ext uri="{FF2B5EF4-FFF2-40B4-BE49-F238E27FC236}">
                <a16:creationId xmlns:a16="http://schemas.microsoft.com/office/drawing/2014/main" id="{6FE978C2-05C9-40EC-BA03-223B8B79A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46257" y="4181473"/>
            <a:ext cx="387850" cy="387850"/>
          </a:xfrm>
          <a:prstGeom prst="rect">
            <a:avLst/>
          </a:prstGeom>
        </p:spPr>
      </p:pic>
      <p:pic>
        <p:nvPicPr>
          <p:cNvPr id="13" name="Grafik 12" descr="präsentieren mit einfarbiger Füllung">
            <a:extLst>
              <a:ext uri="{FF2B5EF4-FFF2-40B4-BE49-F238E27FC236}">
                <a16:creationId xmlns:a16="http://schemas.microsoft.com/office/drawing/2014/main" id="{328BDFBC-CDBF-4361-8139-3C8C4C27B6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257" y="5154214"/>
            <a:ext cx="387850" cy="387850"/>
          </a:xfrm>
          <a:prstGeom prst="rect">
            <a:avLst/>
          </a:prstGeom>
        </p:spPr>
      </p:pic>
      <p:pic>
        <p:nvPicPr>
          <p:cNvPr id="15" name="Grafik 14" descr="Zurück mit einfarbiger Füllung">
            <a:extLst>
              <a:ext uri="{FF2B5EF4-FFF2-40B4-BE49-F238E27FC236}">
                <a16:creationId xmlns:a16="http://schemas.microsoft.com/office/drawing/2014/main" id="{9184F4F9-B260-488B-B512-076A2CDF93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257" y="5695253"/>
            <a:ext cx="387850" cy="38785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29295F4-7E04-4F8F-B7CD-19CEC1C9CBAA}"/>
              </a:ext>
            </a:extLst>
          </p:cNvPr>
          <p:cNvSpPr txBox="1">
            <a:spLocks/>
          </p:cNvSpPr>
          <p:nvPr/>
        </p:nvSpPr>
        <p:spPr>
          <a:xfrm>
            <a:off x="1486331" y="1619102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 fontScale="92500" lnSpcReduction="10000"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Kosten für die Einladungskarten bestimmen</a:t>
            </a:r>
          </a:p>
          <a:p>
            <a:pPr marL="914400" marR="0" lvl="1" indent="-4572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Kosten für die Dekoration und das Besteck bestimmen</a:t>
            </a:r>
          </a:p>
          <a:p>
            <a:pPr marL="914400" marR="0" lvl="1" indent="-4572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Kuchenrezept anpassen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Geschenktüte zum Mitgeben planen</a:t>
            </a:r>
          </a:p>
          <a:p>
            <a:pPr marL="914400" marR="0" lvl="1" indent="-4572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Ergebnisse mit dem iPad überprüfen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5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Grafik 3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14D4F57C-7A27-4C45-93A4-3CCB28069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787" y="2525237"/>
            <a:ext cx="2793597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1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0AE14D-A4B2-46D0-A403-7EA90F75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6110" y="178916"/>
            <a:ext cx="2803274" cy="62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D5D4CD1C-3CC2-4B55-82DB-F347B2CC5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6" y="2520239"/>
            <a:ext cx="3207880" cy="3207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48CEEC9-4165-4C03-BFC8-6A5ED9CA976D}"/>
              </a:ext>
            </a:extLst>
          </p:cNvPr>
          <p:cNvSpPr txBox="1">
            <a:spLocks/>
          </p:cNvSpPr>
          <p:nvPr/>
        </p:nvSpPr>
        <p:spPr>
          <a:xfrm>
            <a:off x="1753198" y="1759831"/>
            <a:ext cx="2887631" cy="908861"/>
          </a:xfrm>
          <a:prstGeom prst="wedgeEllipseCallou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00000"/>
              </a:lnSpc>
              <a:buFontTx/>
              <a:buNone/>
            </a:pPr>
            <a:r>
              <a:rPr lang="de-DE" sz="18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Kannst du mir beim Rechnen helfen?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40FB01-5AEE-4589-8BC6-CAF9A24C0759}"/>
              </a:ext>
            </a:extLst>
          </p:cNvPr>
          <p:cNvSpPr txBox="1"/>
          <p:nvPr/>
        </p:nvSpPr>
        <p:spPr>
          <a:xfrm>
            <a:off x="1753198" y="3548970"/>
            <a:ext cx="123944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Bsp</a:t>
            </a:r>
            <a:r>
              <a:rPr lang="de-DE" sz="1600" dirty="0"/>
              <a:t>.: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0,29 · 5=?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28745-6352-4838-9564-F9D052DF65A3}"/>
              </a:ext>
            </a:extLst>
          </p:cNvPr>
          <p:cNvSpPr txBox="1"/>
          <p:nvPr/>
        </p:nvSpPr>
        <p:spPr>
          <a:xfrm>
            <a:off x="4594180" y="4133743"/>
            <a:ext cx="383732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de-DE" sz="1800" dirty="0">
                <a:solidFill>
                  <a:schemeClr val="accent6">
                    <a:lumMod val="50000"/>
                  </a:schemeClr>
                </a:solidFill>
              </a:rPr>
              <a:t>Ich kann Dezimalbrüche multiplizieren und einen Einkauf berechnen, um eine Party zu planen.</a:t>
            </a:r>
          </a:p>
        </p:txBody>
      </p:sp>
      <p:pic>
        <p:nvPicPr>
          <p:cNvPr id="11" name="Grafik 10" descr="Volltreffer mit einfarbiger Füllung">
            <a:extLst>
              <a:ext uri="{FF2B5EF4-FFF2-40B4-BE49-F238E27FC236}">
                <a16:creationId xmlns:a16="http://schemas.microsoft.com/office/drawing/2014/main" id="{ED4F0A64-5FCB-4B2F-BD60-BC079BD8F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5920" y="4124179"/>
            <a:ext cx="607028" cy="6070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1. Herausforderung und Stundenziel</a:t>
            </a:r>
          </a:p>
        </p:txBody>
      </p:sp>
    </p:spTree>
    <p:extLst>
      <p:ext uri="{BB962C8B-B14F-4D97-AF65-F5344CB8AC3E}">
        <p14:creationId xmlns:p14="http://schemas.microsoft.com/office/powerpoint/2010/main" val="252809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2. Erarbeitung 1 – Was brauchen wir für Utensilien?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F9114E1-07CB-43C9-8C4B-AF208C6FE937}"/>
              </a:ext>
            </a:extLst>
          </p:cNvPr>
          <p:cNvSpPr/>
          <p:nvPr/>
        </p:nvSpPr>
        <p:spPr>
          <a:xfrm>
            <a:off x="663304" y="2897108"/>
            <a:ext cx="1956689" cy="785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Alles geschafft?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C456D8-C74E-4725-A5F7-B535814EC8CB}"/>
              </a:ext>
            </a:extLst>
          </p:cNvPr>
          <p:cNvSpPr txBox="1"/>
          <p:nvPr/>
        </p:nvSpPr>
        <p:spPr>
          <a:xfrm>
            <a:off x="2619805" y="2913163"/>
            <a:ext cx="65141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>
                <a:solidFill>
                  <a:schemeClr val="accent6">
                    <a:lumMod val="50000"/>
                  </a:schemeClr>
                </a:solidFill>
              </a:rPr>
              <a:t>Aufgrund von Corona haben Gäste abgesagt.</a:t>
            </a:r>
          </a:p>
          <a:p>
            <a:r>
              <a:rPr lang="de-DE" sz="2200" dirty="0">
                <a:solidFill>
                  <a:schemeClr val="accent6">
                    <a:lumMod val="50000"/>
                  </a:schemeClr>
                </a:solidFill>
              </a:rPr>
              <a:t>Du musst die Zutaten für den Kuchen neu berechnen.</a:t>
            </a:r>
            <a:endParaRPr lang="de-DE" sz="22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88902D3-C08A-4065-A120-F7ABFB31E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633" y="462768"/>
            <a:ext cx="749989" cy="104998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45A8B73-1811-4419-9F2A-82566F0610BE}"/>
              </a:ext>
            </a:extLst>
          </p:cNvPr>
          <p:cNvSpPr txBox="1"/>
          <p:nvPr/>
        </p:nvSpPr>
        <p:spPr>
          <a:xfrm>
            <a:off x="8946654" y="1469542"/>
            <a:ext cx="25820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15 Minuten      Einzelarbeit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E693827-358F-493F-90EA-A33AD82AA9A7}"/>
              </a:ext>
            </a:extLst>
          </p:cNvPr>
          <p:cNvSpPr txBox="1"/>
          <p:nvPr/>
        </p:nvSpPr>
        <p:spPr>
          <a:xfrm>
            <a:off x="663304" y="1928758"/>
            <a:ext cx="726639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Bearbeite die Aufgaben Nr. 1, Nr. 2 und Nr. 3 auf den Arbeitsblättern.</a:t>
            </a:r>
          </a:p>
        </p:txBody>
      </p:sp>
      <p:pic>
        <p:nvPicPr>
          <p:cNvPr id="3" name="Grafik 2" descr="Harvey Balls 15% mit einfarbiger Füllung">
            <a:extLst>
              <a:ext uri="{FF2B5EF4-FFF2-40B4-BE49-F238E27FC236}">
                <a16:creationId xmlns:a16="http://schemas.microsoft.com/office/drawing/2014/main" id="{6F7B3078-F1C9-475C-A9F2-F08FE20B2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6654" y="597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2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378781-0B69-4A8F-8F14-4E0575122257}"/>
              </a:ext>
            </a:extLst>
          </p:cNvPr>
          <p:cNvSpPr txBox="1"/>
          <p:nvPr/>
        </p:nvSpPr>
        <p:spPr>
          <a:xfrm>
            <a:off x="160037" y="188864"/>
            <a:ext cx="6149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3. Sicherung 1 - Kostencheck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2D54C3-2EE2-4346-9F36-7F863C82C45A}"/>
              </a:ext>
            </a:extLst>
          </p:cNvPr>
          <p:cNvSpPr txBox="1"/>
          <p:nvPr/>
        </p:nvSpPr>
        <p:spPr>
          <a:xfrm>
            <a:off x="837583" y="1925182"/>
            <a:ext cx="10515600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>
                <a:solidFill>
                  <a:schemeClr val="accent6">
                    <a:lumMod val="50000"/>
                  </a:schemeClr>
                </a:solidFill>
              </a:rPr>
              <a:t>Nr. 1 – Einladungskarten</a:t>
            </a:r>
          </a:p>
          <a:p>
            <a:endParaRPr lang="de-DE" sz="22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endParaRPr lang="de-DE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200" dirty="0">
                <a:solidFill>
                  <a:schemeClr val="accent6">
                    <a:lumMod val="50000"/>
                  </a:schemeClr>
                </a:solidFill>
              </a:rPr>
              <a:t>Nr. 2 – Dekoration</a:t>
            </a:r>
          </a:p>
          <a:p>
            <a:endParaRPr lang="de-DE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200" dirty="0">
                <a:solidFill>
                  <a:schemeClr val="accent6">
                    <a:lumMod val="50000"/>
                  </a:schemeClr>
                </a:solidFill>
              </a:rPr>
              <a:t>Nr. 3 - Kuchenrezept</a:t>
            </a:r>
            <a:endParaRPr lang="de-DE" sz="22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9C9CD8EC-D91D-4F89-B69B-730D05AB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60" y="1095348"/>
            <a:ext cx="4091303" cy="4091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A6B0AC3-8784-4976-8EF1-9939442FF7EA}"/>
              </a:ext>
            </a:extLst>
          </p:cNvPr>
          <p:cNvSpPr txBox="1"/>
          <p:nvPr/>
        </p:nvSpPr>
        <p:spPr>
          <a:xfrm>
            <a:off x="8024117" y="2753474"/>
            <a:ext cx="144865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Habe ich alles?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accent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Einladungen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sz="1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Deko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Kuchen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sz="1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…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79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62BB054-47AB-4263-904E-905EAB1F39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F2376A-8AF5-47A1-84A5-D888F415CC42}"/>
              </a:ext>
            </a:extLst>
          </p:cNvPr>
          <p:cNvSpPr txBox="1">
            <a:spLocks/>
          </p:cNvSpPr>
          <p:nvPr/>
        </p:nvSpPr>
        <p:spPr>
          <a:xfrm>
            <a:off x="551999" y="1752665"/>
            <a:ext cx="11088001" cy="44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Herausforderung und Stundenziel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1 - Was brauchen wir für Utensilien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1 - Kostencheck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AD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Erarbeitung 2 - Geschenktüten packen  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rgbClr val="00ADDC"/>
              </a:solidFill>
              <a:effectLst/>
              <a:uLnTx/>
              <a:uFillTx/>
              <a:latin typeface="Calibri"/>
              <a:cs typeface="Calibri Light" panose="020F0302020204030204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Sicherung 2 - Vorstellung der Geschenktüte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Rückspiegel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 Light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385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B8BE7C-F5A6-43C5-8AFF-2160DC2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43" y="417259"/>
            <a:ext cx="4992225" cy="10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938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Siegen NT 4 2021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2.xml><?xml version="1.0" encoding="utf-8"?>
<a:theme xmlns:a="http://schemas.openxmlformats.org/drawingml/2006/main" name="1_Universität Siegen NT 4 2021_Authentic STEM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3.xml><?xml version="1.0" encoding="utf-8"?>
<a:theme xmlns:a="http://schemas.openxmlformats.org/drawingml/2006/main" name="Uni Siegen Allgemein">
  <a:themeElements>
    <a:clrScheme name="Uni Siegen Allgeme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ni Siegen Allgemei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 Siegen Allgeme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E6BC2B4BB4141A7921BBA3CC503B8" ma:contentTypeVersion="8" ma:contentTypeDescription="Ein neues Dokument erstellen." ma:contentTypeScope="" ma:versionID="6f386023c5215438e40da7f5d59f37bf">
  <xsd:schema xmlns:xsd="http://www.w3.org/2001/XMLSchema" xmlns:xs="http://www.w3.org/2001/XMLSchema" xmlns:p="http://schemas.microsoft.com/office/2006/metadata/properties" xmlns:ns2="d628706a-2582-4aba-99d5-8e3cd974b968" targetNamespace="http://schemas.microsoft.com/office/2006/metadata/properties" ma:root="true" ma:fieldsID="5c745d16d5b57a7abfe689801867744d" ns2:_="">
    <xsd:import namespace="d628706a-2582-4aba-99d5-8e3cd974b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8706a-2582-4aba-99d5-8e3cd974b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45876-BDAB-4B44-AB04-8D0A381B23DB}"/>
</file>

<file path=customXml/itemProps2.xml><?xml version="1.0" encoding="utf-8"?>
<ds:datastoreItem xmlns:ds="http://schemas.openxmlformats.org/officeDocument/2006/customXml" ds:itemID="{4B4ABA3C-AFCE-4C5E-97F1-07530947F732}"/>
</file>

<file path=customXml/itemProps3.xml><?xml version="1.0" encoding="utf-8"?>
<ds:datastoreItem xmlns:ds="http://schemas.openxmlformats.org/officeDocument/2006/customXml" ds:itemID="{8F0F8509-72F1-410D-80A6-48A1A311019C}"/>
</file>

<file path=docProps/app.xml><?xml version="1.0" encoding="utf-8"?>
<Properties xmlns="http://schemas.openxmlformats.org/officeDocument/2006/extended-properties" xmlns:vt="http://schemas.openxmlformats.org/officeDocument/2006/docPropsVTypes">
  <Template>Universität Siegen NT 4 2021</Template>
  <TotalTime>0</TotalTime>
  <Words>504</Words>
  <Application>Microsoft Office PowerPoint</Application>
  <PresentationFormat>Breitbild</PresentationFormat>
  <Paragraphs>107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Universität Siegen NT 4 2021</vt:lpstr>
      <vt:lpstr>1_Universität Siegen NT 4 2021_Authentic STEM</vt:lpstr>
      <vt:lpstr>Dezimalzahlen -  Wir planen eine Party</vt:lpstr>
      <vt:lpstr>Womit ihr heute rechnen könnt...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Arithmetik I</dc:title>
  <dc:creator>Kevin-Lee Hörnberger</dc:creator>
  <cp:lastModifiedBy>Jasmin Müller</cp:lastModifiedBy>
  <cp:revision>31</cp:revision>
  <cp:lastPrinted>2021-10-27T09:29:03Z</cp:lastPrinted>
  <dcterms:modified xsi:type="dcterms:W3CDTF">2022-04-24T13:07:34Z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0x0101001DEE6BC2B4BB4141A7921BBA3CC503B8</vt:lpwstr>
  </property>
</Properties>
</file>