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49" r:id="rId2"/>
    <p:sldId id="350" r:id="rId3"/>
    <p:sldId id="294" r:id="rId4"/>
    <p:sldId id="353" r:id="rId5"/>
    <p:sldId id="354" r:id="rId6"/>
    <p:sldId id="355" r:id="rId7"/>
    <p:sldId id="356" r:id="rId8"/>
    <p:sldId id="357" r:id="rId9"/>
    <p:sldId id="3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DAE9"/>
          </a:solidFill>
        </a:fill>
      </a:tcStyle>
    </a:wholeTbl>
    <a:band2H>
      <a:tcTxStyle/>
      <a:tcStyle>
        <a:tcBdr/>
        <a:fill>
          <a:solidFill>
            <a:srgbClr val="F0ED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4D7"/>
          </a:solidFill>
        </a:fill>
      </a:tcStyle>
    </a:wholeTbl>
    <a:band2H>
      <a:tcTxStyle/>
      <a:tcStyle>
        <a:tcBdr/>
        <a:fill>
          <a:solidFill>
            <a:srgbClr val="EAEB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ildplatzhalter 29"/>
          <p:cNvSpPr>
            <a:spLocks noGrp="1"/>
          </p:cNvSpPr>
          <p:nvPr>
            <p:ph type="pic" idx="21"/>
          </p:nvPr>
        </p:nvSpPr>
        <p:spPr>
          <a:xfrm>
            <a:off x="-1" y="3525623"/>
            <a:ext cx="12200792" cy="333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0" name="Gruppieren 4"/>
          <p:cNvGrpSpPr/>
          <p:nvPr/>
        </p:nvGrpSpPr>
        <p:grpSpPr>
          <a:xfrm>
            <a:off x="1142" y="1799969"/>
            <a:ext cx="12193144" cy="2988058"/>
            <a:chOff x="0" y="0"/>
            <a:chExt cx="12193143" cy="2988056"/>
          </a:xfrm>
        </p:grpSpPr>
        <p:sp>
          <p:nvSpPr>
            <p:cNvPr id="67" name="Freihandform: Form 18"/>
            <p:cNvSpPr/>
            <p:nvPr/>
          </p:nvSpPr>
          <p:spPr>
            <a:xfrm>
              <a:off x="-1" y="-1"/>
              <a:ext cx="8394066" cy="165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9" y="0"/>
                  </a:moveTo>
                  <a:lnTo>
                    <a:pt x="0" y="0"/>
                  </a:lnTo>
                  <a:lnTo>
                    <a:pt x="0" y="21587"/>
                  </a:lnTo>
                  <a:lnTo>
                    <a:pt x="1" y="21600"/>
                  </a:lnTo>
                  <a:lnTo>
                    <a:pt x="21600" y="21600"/>
                  </a:lnTo>
                  <a:lnTo>
                    <a:pt x="2004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Freihandform: Form 19"/>
            <p:cNvSpPr/>
            <p:nvPr/>
          </p:nvSpPr>
          <p:spPr>
            <a:xfrm>
              <a:off x="-1" y="1728089"/>
              <a:ext cx="4962780" cy="125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9" name="Freihandform: Form 20"/>
            <p:cNvSpPr/>
            <p:nvPr/>
          </p:nvSpPr>
          <p:spPr>
            <a:xfrm>
              <a:off x="8195182" y="900050"/>
              <a:ext cx="3997961" cy="7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8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561872" y="2060999"/>
            <a:ext cx="5832000" cy="11520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704" y="3860224"/>
            <a:ext cx="2880001" cy="28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Textfeld 10"/>
          <p:cNvSpPr txBox="1"/>
          <p:nvPr/>
        </p:nvSpPr>
        <p:spPr>
          <a:xfrm>
            <a:off x="551600" y="6143695"/>
            <a:ext cx="1944000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pic>
        <p:nvPicPr>
          <p:cNvPr id="74" name="Grafik 15" descr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10981"/>
            <a:ext cx="2070001" cy="82624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feld 13"/>
          <p:cNvSpPr txBox="1"/>
          <p:nvPr/>
        </p:nvSpPr>
        <p:spPr>
          <a:xfrm>
            <a:off x="8846704" y="2935775"/>
            <a:ext cx="192960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sp>
        <p:nvSpPr>
          <p:cNvPr id="76" name="Parallelogramm 2"/>
          <p:cNvSpPr/>
          <p:nvPr/>
        </p:nvSpPr>
        <p:spPr>
          <a:xfrm>
            <a:off x="2545556" y="410981"/>
            <a:ext cx="339181" cy="82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180" y="0"/>
                </a:lnTo>
                <a:lnTo>
                  <a:pt x="21600" y="0"/>
                </a:lnTo>
                <a:lnTo>
                  <a:pt x="242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24" y="410399"/>
            <a:ext cx="2753170" cy="8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2615" y="260647"/>
            <a:ext cx="11088001" cy="288002"/>
          </a:xfrm>
          <a:prstGeom prst="rect">
            <a:avLst/>
          </a:prstGeom>
        </p:spPr>
        <p:txBody>
          <a:bodyPr anchor="b"/>
          <a:lstStyle>
            <a:lvl1pPr>
              <a:defRPr sz="1400" u="sng"/>
            </a:lvl1pPr>
            <a:lvl2pPr>
              <a:defRPr sz="1400" u="sng"/>
            </a:lvl2pPr>
            <a:lvl3pPr marL="0" indent="0">
              <a:buSzTx/>
              <a:buNone/>
              <a:defRPr sz="1400" u="sng"/>
            </a:lvl3pPr>
            <a:lvl4pPr marL="0" indent="0">
              <a:buSzTx/>
              <a:buNone/>
              <a:defRPr sz="1400" u="sng"/>
            </a:lvl4pPr>
            <a:lvl5pPr marL="0" indent="0">
              <a:buSzTx/>
              <a:buNone/>
              <a:defRPr sz="1400" u="sng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2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83290" y="6172200"/>
            <a:ext cx="154311" cy="134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DB7-EED6-4B6C-8D54-4739DFF80A21}" type="datetimeFigureOut">
              <a:rPr lang="de-DE" smtClean="0"/>
              <a:t>22.04.2022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1BA-0BD6-4B27-940E-4EA61334A746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05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eltext"/>
          <p:cNvSpPr txBox="1">
            <a:spLocks noGrp="1"/>
          </p:cNvSpPr>
          <p:nvPr>
            <p:ph type="title"/>
          </p:nvPr>
        </p:nvSpPr>
        <p:spPr>
          <a:xfrm>
            <a:off x="561872" y="1988840"/>
            <a:ext cx="5832000" cy="1368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3645024"/>
            <a:ext cx="5544001" cy="16557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  <a:lvl2pPr indent="457200">
              <a:defRPr b="1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b="1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b="1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51383" y="5733279"/>
            <a:ext cx="2735264" cy="288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extfeld 12"/>
          <p:cNvSpPr txBox="1"/>
          <p:nvPr/>
        </p:nvSpPr>
        <p:spPr>
          <a:xfrm>
            <a:off x="8904527" y="6100528"/>
            <a:ext cx="2754097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>
                <a:solidFill>
                  <a:schemeClr val="accent4"/>
                </a:solidFill>
              </a:defRPr>
            </a:lvl1pPr>
          </a:lstStyle>
          <a:p>
            <a:r>
              <a:t>www.uni-siegen.de</a:t>
            </a:r>
          </a:p>
        </p:txBody>
      </p:sp>
      <p:pic>
        <p:nvPicPr>
          <p:cNvPr id="89" name="Grafik 15" descr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10981"/>
            <a:ext cx="2070001" cy="826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afik 4"/>
          <p:cNvGrpSpPr/>
          <p:nvPr/>
        </p:nvGrpSpPr>
        <p:grpSpPr>
          <a:xfrm>
            <a:off x="-16855" y="-1"/>
            <a:ext cx="12219546" cy="6872851"/>
            <a:chOff x="0" y="0"/>
            <a:chExt cx="12219544" cy="6872850"/>
          </a:xfrm>
        </p:grpSpPr>
        <p:sp>
          <p:nvSpPr>
            <p:cNvPr id="90" name="Freihandform: Form 6"/>
            <p:cNvSpPr/>
            <p:nvPr/>
          </p:nvSpPr>
          <p:spPr>
            <a:xfrm>
              <a:off x="0" y="1803867"/>
              <a:ext cx="7783758" cy="506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48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1" name="Freihandform: Form 7"/>
            <p:cNvSpPr/>
            <p:nvPr/>
          </p:nvSpPr>
          <p:spPr>
            <a:xfrm>
              <a:off x="6568916" y="0"/>
              <a:ext cx="5650629" cy="53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49" y="0"/>
                  </a:lnTo>
                  <a:lnTo>
                    <a:pt x="0" y="21600"/>
                  </a:lnTo>
                  <a:lnTo>
                    <a:pt x="21596" y="21600"/>
                  </a:lnTo>
                  <a:lnTo>
                    <a:pt x="21600" y="215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3" name="Parallelogramm 4"/>
          <p:cNvSpPr/>
          <p:nvPr/>
        </p:nvSpPr>
        <p:spPr>
          <a:xfrm>
            <a:off x="2545556" y="410981"/>
            <a:ext cx="339181" cy="82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180" y="0"/>
                </a:lnTo>
                <a:lnTo>
                  <a:pt x="21600" y="0"/>
                </a:lnTo>
                <a:lnTo>
                  <a:pt x="242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4" name="Grafik 11" descr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24" y="410399"/>
            <a:ext cx="2753170" cy="8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51383" y="658800"/>
            <a:ext cx="4104001" cy="5760000"/>
          </a:xfrm>
          <a:prstGeom prst="rect">
            <a:avLst/>
          </a:prstGeom>
        </p:spPr>
        <p:txBody>
          <a:bodyPr/>
          <a:lstStyle>
            <a:lvl1pPr>
              <a:lnSpc>
                <a:spcPct val="88000"/>
              </a:lnSpc>
              <a:defRPr sz="48000" b="1">
                <a:solidFill>
                  <a:srgbClr val="FFFFFF"/>
                </a:solidFill>
              </a:defRPr>
            </a:lvl1pPr>
            <a:lvl2pPr indent="457200">
              <a:lnSpc>
                <a:spcPct val="88000"/>
              </a:lnSpc>
              <a:defRPr sz="48000" b="1">
                <a:solidFill>
                  <a:srgbClr val="FFFFFF"/>
                </a:solidFill>
              </a:defRPr>
            </a:lvl2pPr>
            <a:lvl3pPr marL="0" indent="914400">
              <a:lnSpc>
                <a:spcPct val="88000"/>
              </a:lnSpc>
              <a:buSzTx/>
              <a:buNone/>
              <a:defRPr sz="48000" b="1">
                <a:solidFill>
                  <a:srgbClr val="FFFFFF"/>
                </a:solidFill>
              </a:defRPr>
            </a:lvl3pPr>
            <a:lvl4pPr marL="0" indent="1371600">
              <a:lnSpc>
                <a:spcPct val="88000"/>
              </a:lnSpc>
              <a:buSzTx/>
              <a:buNone/>
              <a:defRPr sz="48000" b="1">
                <a:solidFill>
                  <a:srgbClr val="FFFFFF"/>
                </a:solidFill>
              </a:defRPr>
            </a:lvl4pPr>
            <a:lvl5pPr marL="0" indent="1828800">
              <a:lnSpc>
                <a:spcPct val="88000"/>
              </a:lnSpc>
              <a:buSzTx/>
              <a:buNone/>
              <a:defRPr sz="48000" b="1">
                <a:solidFill>
                  <a:srgbClr val="FFFFFF"/>
                </a:solidFill>
              </a:defRPr>
            </a:lvl5pPr>
          </a:lstStyle>
          <a:p>
            <a:r>
              <a:t>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6" name="Titeltext"/>
          <p:cNvSpPr txBox="1">
            <a:spLocks noGrp="1"/>
          </p:cNvSpPr>
          <p:nvPr>
            <p:ph type="title"/>
          </p:nvPr>
        </p:nvSpPr>
        <p:spPr>
          <a:xfrm>
            <a:off x="2365872" y="0"/>
            <a:ext cx="9826129" cy="6858000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text"/>
          <p:cNvSpPr txBox="1">
            <a:spLocks noGrp="1"/>
          </p:cNvSpPr>
          <p:nvPr>
            <p:ph type="title"/>
          </p:nvPr>
        </p:nvSpPr>
        <p:spPr>
          <a:xfrm>
            <a:off x="551383" y="1556791"/>
            <a:ext cx="5040002" cy="172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35" name="Grafik 22"/>
          <p:cNvSpPr/>
          <p:nvPr/>
        </p:nvSpPr>
        <p:spPr>
          <a:xfrm>
            <a:off x="5917438" y="0"/>
            <a:ext cx="627684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589" y="0"/>
                </a:lnTo>
                <a:lnTo>
                  <a:pt x="0" y="21600"/>
                </a:lnTo>
                <a:lnTo>
                  <a:pt x="21597" y="21600"/>
                </a:lnTo>
                <a:lnTo>
                  <a:pt x="21600" y="21593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 Layou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text"/>
          <p:cNvSpPr txBox="1">
            <a:spLocks noGrp="1"/>
          </p:cNvSpPr>
          <p:nvPr>
            <p:ph type="title"/>
          </p:nvPr>
        </p:nvSpPr>
        <p:spPr>
          <a:xfrm>
            <a:off x="0" y="1268759"/>
            <a:ext cx="6838719" cy="259200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312024" y="1701303"/>
            <a:ext cx="5328001" cy="4464001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6" name="Bildplatzhalter 8"/>
          <p:cNvSpPr>
            <a:spLocks noGrp="1"/>
          </p:cNvSpPr>
          <p:nvPr>
            <p:ph type="pic" sz="half" idx="21"/>
          </p:nvPr>
        </p:nvSpPr>
        <p:spPr>
          <a:xfrm>
            <a:off x="551383" y="1845304"/>
            <a:ext cx="5328001" cy="432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552616" y="260647"/>
            <a:ext cx="11088000" cy="288002"/>
          </a:xfrm>
          <a:prstGeom prst="rect">
            <a:avLst/>
          </a:prstGeom>
        </p:spPr>
        <p:txBody>
          <a:bodyPr anchor="b"/>
          <a:lstStyle/>
          <a:p>
            <a:pPr>
              <a:defRPr sz="1400" u="sng"/>
            </a:pPr>
            <a:endParaRPr/>
          </a:p>
        </p:txBody>
      </p:sp>
      <p:sp>
        <p:nvSpPr>
          <p:cNvPr id="17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5" y="6277045"/>
            <a:ext cx="383408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arallelogramm 6"/>
          <p:cNvSpPr/>
          <p:nvPr/>
        </p:nvSpPr>
        <p:spPr>
          <a:xfrm>
            <a:off x="883442" y="6267450"/>
            <a:ext cx="171452" cy="404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648" y="0"/>
                </a:lnTo>
                <a:lnTo>
                  <a:pt x="21600" y="0"/>
                </a:lnTo>
                <a:lnTo>
                  <a:pt x="2952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9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9" y="6278400"/>
            <a:ext cx="404397" cy="3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rafik 9" descr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9" y="6278400"/>
            <a:ext cx="225287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0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2615" y="260647"/>
            <a:ext cx="11088001" cy="288002"/>
          </a:xfrm>
          <a:prstGeom prst="rect">
            <a:avLst/>
          </a:prstGeom>
        </p:spPr>
        <p:txBody>
          <a:bodyPr anchor="b"/>
          <a:lstStyle>
            <a:lvl1pPr>
              <a:defRPr sz="1400" u="sng"/>
            </a:lvl1pPr>
            <a:lvl2pPr>
              <a:defRPr sz="1400" u="sng"/>
            </a:lvl2pPr>
            <a:lvl3pPr marL="0" indent="0">
              <a:buSzTx/>
              <a:buNone/>
              <a:defRPr sz="1400" u="sng"/>
            </a:lvl3pPr>
            <a:lvl4pPr marL="0" indent="0">
              <a:buSzTx/>
              <a:buNone/>
              <a:defRPr sz="1400" u="sng"/>
            </a:lvl4pPr>
            <a:lvl5pPr marL="0" indent="0">
              <a:buSzTx/>
              <a:buNone/>
              <a:defRPr sz="1400" u="sng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3" name="Textplatzhalter 10"/>
          <p:cNvSpPr>
            <a:spLocks noGrp="1"/>
          </p:cNvSpPr>
          <p:nvPr>
            <p:ph type="body" sz="quarter" idx="21"/>
          </p:nvPr>
        </p:nvSpPr>
        <p:spPr>
          <a:xfrm>
            <a:off x="8184232" y="1701253"/>
            <a:ext cx="3455319" cy="44640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2" name="Bildplatzhalter 8"/>
          <p:cNvSpPr>
            <a:spLocks noGrp="1"/>
          </p:cNvSpPr>
          <p:nvPr>
            <p:ph type="pic" sz="quarter" idx="21"/>
          </p:nvPr>
        </p:nvSpPr>
        <p:spPr>
          <a:xfrm>
            <a:off x="551383" y="1845143"/>
            <a:ext cx="3457576" cy="288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4797152"/>
            <a:ext cx="3457576" cy="136869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 marL="0" indent="0">
              <a:buSzTx/>
              <a:buNone/>
              <a:defRPr sz="1400">
                <a:solidFill>
                  <a:schemeClr val="accent4"/>
                </a:solidFill>
              </a:defRPr>
            </a:lvl3pPr>
            <a:lvl4pPr marL="0" indent="0">
              <a:buSzTx/>
              <a:buNone/>
              <a:defRPr sz="1400">
                <a:solidFill>
                  <a:schemeClr val="accent4"/>
                </a:solidFill>
              </a:defRPr>
            </a:lvl4pPr>
            <a:lvl5pPr marL="0" indent="0">
              <a:buSzTx/>
              <a:buNone/>
              <a:defRPr sz="1400">
                <a:solidFill>
                  <a:schemeClr val="accent4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platzhalter 8"/>
          <p:cNvSpPr>
            <a:spLocks noGrp="1"/>
          </p:cNvSpPr>
          <p:nvPr>
            <p:ph type="pic" sz="quarter" idx="22"/>
          </p:nvPr>
        </p:nvSpPr>
        <p:spPr>
          <a:xfrm>
            <a:off x="4366617" y="1845143"/>
            <a:ext cx="3457576" cy="288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Textplatzhalter 10"/>
          <p:cNvSpPr>
            <a:spLocks noGrp="1"/>
          </p:cNvSpPr>
          <p:nvPr>
            <p:ph type="body" sz="quarter" idx="23"/>
          </p:nvPr>
        </p:nvSpPr>
        <p:spPr>
          <a:xfrm>
            <a:off x="4367807" y="4797152"/>
            <a:ext cx="3457576" cy="1368699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216" name="Bildplatzhalter 8"/>
          <p:cNvSpPr>
            <a:spLocks noGrp="1"/>
          </p:cNvSpPr>
          <p:nvPr>
            <p:ph type="pic" sz="quarter" idx="24"/>
          </p:nvPr>
        </p:nvSpPr>
        <p:spPr>
          <a:xfrm>
            <a:off x="8183040" y="1845143"/>
            <a:ext cx="3457576" cy="288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8184232" y="4797152"/>
            <a:ext cx="3457576" cy="1368699"/>
          </a:xfrm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218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552616" y="260647"/>
            <a:ext cx="11088000" cy="288002"/>
          </a:xfrm>
          <a:prstGeom prst="rect">
            <a:avLst/>
          </a:prstGeom>
        </p:spPr>
        <p:txBody>
          <a:bodyPr anchor="b"/>
          <a:lstStyle/>
          <a:p>
            <a:pPr>
              <a:defRPr sz="1400" u="sng"/>
            </a:pPr>
            <a:endParaRPr/>
          </a:p>
        </p:txBody>
      </p:sp>
      <p:sp>
        <p:nvSpPr>
          <p:cNvPr id="2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27" name="Bildplatzhalter 8"/>
          <p:cNvSpPr>
            <a:spLocks noGrp="1"/>
          </p:cNvSpPr>
          <p:nvPr>
            <p:ph type="pic" sz="quarter" idx="21"/>
          </p:nvPr>
        </p:nvSpPr>
        <p:spPr>
          <a:xfrm>
            <a:off x="551383" y="1845087"/>
            <a:ext cx="3457576" cy="2304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4221088"/>
            <a:ext cx="3457576" cy="1944001"/>
          </a:xfrm>
          <a:prstGeom prst="rect">
            <a:avLst/>
          </a:prstGeom>
          <a:solidFill>
            <a:srgbClr val="E7E6E6"/>
          </a:solidFill>
        </p:spPr>
        <p:txBody>
          <a:bodyPr lIns="72000" tIns="72000" rIns="72000" bIns="72000"/>
          <a:lstStyle>
            <a:lvl1pPr>
              <a:spcBef>
                <a:spcPts val="700"/>
              </a:spcBef>
              <a:defRPr sz="1400" b="1"/>
            </a:lvl1pPr>
            <a:lvl2pPr>
              <a:spcBef>
                <a:spcPts val="700"/>
              </a:spcBef>
              <a:defRPr sz="1400" b="1"/>
            </a:lvl2pPr>
            <a:lvl3pPr>
              <a:spcBef>
                <a:spcPts val="700"/>
              </a:spcBef>
              <a:defRPr sz="1400" b="1"/>
            </a:lvl3pPr>
            <a:lvl4pPr>
              <a:spcBef>
                <a:spcPts val="700"/>
              </a:spcBef>
              <a:defRPr sz="1400" b="1"/>
            </a:lvl4pPr>
            <a:lvl5pPr marL="431999" indent="-180000">
              <a:spcBef>
                <a:spcPts val="700"/>
              </a:spcBef>
              <a:defRPr sz="1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9" name="Bildplatzhalter 8"/>
          <p:cNvSpPr>
            <a:spLocks noGrp="1"/>
          </p:cNvSpPr>
          <p:nvPr>
            <p:ph type="pic" sz="quarter" idx="22"/>
          </p:nvPr>
        </p:nvSpPr>
        <p:spPr>
          <a:xfrm>
            <a:off x="4367212" y="1845087"/>
            <a:ext cx="3457576" cy="2304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Textplatzhalter 10"/>
          <p:cNvSpPr>
            <a:spLocks noGrp="1"/>
          </p:cNvSpPr>
          <p:nvPr>
            <p:ph type="body" sz="quarter" idx="23"/>
          </p:nvPr>
        </p:nvSpPr>
        <p:spPr>
          <a:xfrm>
            <a:off x="4367212" y="4221088"/>
            <a:ext cx="3457576" cy="1944001"/>
          </a:xfrm>
          <a:prstGeom prst="rect">
            <a:avLst/>
          </a:prstGeom>
          <a:solidFill>
            <a:srgbClr val="E7E6E6"/>
          </a:solidFill>
        </p:spPr>
        <p:txBody>
          <a:bodyPr lIns="72000" tIns="72000" rIns="72000" bIns="72000"/>
          <a:lstStyle/>
          <a:p>
            <a:pPr>
              <a:spcBef>
                <a:spcPts val="700"/>
              </a:spcBef>
              <a:defRPr sz="1400" b="1"/>
            </a:pPr>
            <a:endParaRPr/>
          </a:p>
        </p:txBody>
      </p:sp>
      <p:sp>
        <p:nvSpPr>
          <p:cNvPr id="231" name="Bildplatzhalter 8"/>
          <p:cNvSpPr>
            <a:spLocks noGrp="1"/>
          </p:cNvSpPr>
          <p:nvPr>
            <p:ph type="pic" sz="quarter" idx="24"/>
          </p:nvPr>
        </p:nvSpPr>
        <p:spPr>
          <a:xfrm>
            <a:off x="8183040" y="1845086"/>
            <a:ext cx="3457576" cy="2304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8184232" y="4221088"/>
            <a:ext cx="3457576" cy="1944001"/>
          </a:xfrm>
          <a:prstGeom prst="rect">
            <a:avLst/>
          </a:prstGeom>
          <a:solidFill>
            <a:srgbClr val="E7E6E6"/>
          </a:solidFill>
        </p:spPr>
        <p:txBody>
          <a:bodyPr lIns="72000" tIns="72000" rIns="72000" bIns="72000"/>
          <a:lstStyle/>
          <a:p>
            <a:pPr>
              <a:spcBef>
                <a:spcPts val="700"/>
              </a:spcBef>
              <a:defRPr sz="1400" b="1"/>
            </a:pPr>
            <a:endParaRPr/>
          </a:p>
        </p:txBody>
      </p:sp>
      <p:sp>
        <p:nvSpPr>
          <p:cNvPr id="233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552616" y="260647"/>
            <a:ext cx="11088000" cy="288002"/>
          </a:xfrm>
          <a:prstGeom prst="rect">
            <a:avLst/>
          </a:prstGeom>
        </p:spPr>
        <p:txBody>
          <a:bodyPr anchor="b"/>
          <a:lstStyle/>
          <a:p>
            <a:pPr>
              <a:defRPr sz="1400" u="sng"/>
            </a:pPr>
            <a:endParaRPr/>
          </a:p>
        </p:txBody>
      </p:sp>
      <p:sp>
        <p:nvSpPr>
          <p:cNvPr id="23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3" descr="Grafik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635" y="6277045"/>
            <a:ext cx="383408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arallelogramm 6"/>
          <p:cNvSpPr/>
          <p:nvPr/>
        </p:nvSpPr>
        <p:spPr>
          <a:xfrm>
            <a:off x="883442" y="6267450"/>
            <a:ext cx="171452" cy="404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648" y="0"/>
                </a:lnTo>
                <a:lnTo>
                  <a:pt x="21600" y="0"/>
                </a:lnTo>
                <a:lnTo>
                  <a:pt x="2952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Grafik 10" descr="Grafik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999" y="6278400"/>
            <a:ext cx="404397" cy="3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 9" descr="Grafik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199" y="6278400"/>
            <a:ext cx="225287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eltext"/>
          <p:cNvSpPr txBox="1">
            <a:spLocks noGrp="1"/>
          </p:cNvSpPr>
          <p:nvPr>
            <p:ph type="title"/>
          </p:nvPr>
        </p:nvSpPr>
        <p:spPr>
          <a:xfrm>
            <a:off x="551383" y="620792"/>
            <a:ext cx="11088001" cy="86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551383" y="170129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487522" y="6453335"/>
            <a:ext cx="154311" cy="1342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100">
                <a:solidFill>
                  <a:srgbClr val="888E9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7" r:id="rId4"/>
    <p:sldLayoutId id="2147483658" r:id="rId5"/>
    <p:sldLayoutId id="2147483661" r:id="rId6"/>
    <p:sldLayoutId id="2147483663" r:id="rId7"/>
    <p:sldLayoutId id="2147483664" r:id="rId8"/>
    <p:sldLayoutId id="2147483665" r:id="rId9"/>
    <p:sldLayoutId id="2147483669" r:id="rId10"/>
    <p:sldLayoutId id="2147483672" r:id="rId11"/>
    <p:sldLayoutId id="2147483674" r:id="rId12"/>
    <p:sldLayoutId id="2147483675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252000" marR="0" indent="-25200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252000" marR="0" indent="-215999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451999" marR="0" indent="-20000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657000" marR="0" indent="-22500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16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F5D8FC5-99B6-4E35-83D9-B471715257FB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D3C7AF-5270-45B6-8D16-964B3666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Stadt der Zukunft – eine Design Challenge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1F1BF7-307D-401D-98F9-4D3FAC738F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24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239AE-4FFA-4E21-AC0E-91598164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1269295"/>
            <a:ext cx="11088001" cy="864000"/>
          </a:xfrm>
        </p:spPr>
        <p:txBody>
          <a:bodyPr/>
          <a:lstStyle/>
          <a:p>
            <a:pPr algn="ctr"/>
            <a:r>
              <a:rPr lang="de-DE" dirty="0"/>
              <a:t>Heutiger Plan: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A24F45-7E1F-470C-8DE6-AED041F43AAE}"/>
              </a:ext>
            </a:extLst>
          </p:cNvPr>
          <p:cNvSpPr txBox="1"/>
          <p:nvPr/>
        </p:nvSpPr>
        <p:spPr>
          <a:xfrm>
            <a:off x="3048856" y="2415906"/>
            <a:ext cx="6097712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Warm-up: Bruchteile von Größen</a:t>
            </a:r>
          </a:p>
          <a:p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Klimaneutralität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3D-Stift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Stadt der Zukunft</a:t>
            </a:r>
          </a:p>
        </p:txBody>
      </p:sp>
    </p:spTree>
    <p:extLst>
      <p:ext uri="{BB962C8B-B14F-4D97-AF65-F5344CB8AC3E}">
        <p14:creationId xmlns:p14="http://schemas.microsoft.com/office/powerpoint/2010/main" val="382918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Warm-up: Bruchteile von Größen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A36B5CC-F67F-4170-971B-B73ABAEFFFCC}"/>
                  </a:ext>
                </a:extLst>
              </p:cNvPr>
              <p:cNvSpPr txBox="1"/>
              <p:nvPr/>
            </p:nvSpPr>
            <p:spPr>
              <a:xfrm>
                <a:off x="552616" y="1602474"/>
                <a:ext cx="8750674" cy="401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3200" dirty="0">
                    <a:solidFill>
                      <a:schemeClr val="accent6">
                        <a:lumMod val="50000"/>
                      </a:schemeClr>
                    </a:solidFill>
                  </a:rPr>
                  <a:t>einer </a:t>
                </a:r>
                <a:r>
                  <a:rPr lang="de-DE" sz="3200" i="1" dirty="0">
                    <a:solidFill>
                      <a:schemeClr val="accent6">
                        <a:lumMod val="50000"/>
                      </a:schemeClr>
                    </a:solidFill>
                  </a:rPr>
                  <a:t>2 km </a:t>
                </a:r>
                <a:r>
                  <a:rPr lang="de-DE" sz="3200" dirty="0">
                    <a:solidFill>
                      <a:schemeClr val="accent6">
                        <a:lumMod val="50000"/>
                      </a:schemeClr>
                    </a:solidFill>
                  </a:rPr>
                  <a:t>langen Straße müssen wegen Straßenschäden erneuert werden.</a:t>
                </a:r>
              </a:p>
              <a:p>
                <a:pPr>
                  <a:lnSpc>
                    <a:spcPct val="150000"/>
                  </a:lnSpc>
                </a:pPr>
                <a:endParaRPr lang="de-DE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3200" dirty="0">
                    <a:solidFill>
                      <a:schemeClr val="accent6">
                        <a:lumMod val="50000"/>
                      </a:schemeClr>
                    </a:solidFill>
                  </a:rPr>
                  <a:t>Wie viele Meter müssen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3200" dirty="0">
                    <a:solidFill>
                      <a:schemeClr val="accent6">
                        <a:lumMod val="50000"/>
                      </a:schemeClr>
                    </a:solidFill>
                  </a:rPr>
                  <a:t>erneuert werden?</a:t>
                </a:r>
                <a:endParaRPr lang="de-DE" sz="3200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A36B5CC-F67F-4170-971B-B73ABAEFF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6" y="1602474"/>
                <a:ext cx="8750674" cy="4019947"/>
              </a:xfrm>
              <a:prstGeom prst="rect">
                <a:avLst/>
              </a:prstGeom>
              <a:blipFill>
                <a:blip r:embed="rId3"/>
                <a:stretch>
                  <a:fillRect l="-1812" b="-4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Ein Bild, das Boden, draußen, Weg, Asphalt enthält.&#10;&#10;Automatisch generierte Beschreibung">
            <a:extLst>
              <a:ext uri="{FF2B5EF4-FFF2-40B4-BE49-F238E27FC236}">
                <a16:creationId xmlns:a16="http://schemas.microsoft.com/office/drawing/2014/main" id="{087B26E3-913B-4BC0-994A-5023D8008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48" y="3840884"/>
            <a:ext cx="4316529" cy="2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9800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Was bedeutet „Klimaneutralität“?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779DED-12B2-4AAE-AC39-A6F91C9DF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1" r="2913"/>
          <a:stretch/>
        </p:blipFill>
        <p:spPr>
          <a:xfrm>
            <a:off x="1711844" y="1181107"/>
            <a:ext cx="6113719" cy="56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Arbeitsauftrag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EE92B7-6898-4C7E-B505-A4AB8B0B7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68" y="1668543"/>
            <a:ext cx="10603936" cy="49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Der 3D-Druckstift: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3F7756-4DB1-4C45-AB47-ECEDA451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174">
            <a:off x="6198338" y="674140"/>
            <a:ext cx="920248" cy="61349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81C667-50EA-4EEE-8657-0AC344DD6659}"/>
              </a:ext>
            </a:extLst>
          </p:cNvPr>
          <p:cNvSpPr txBox="1"/>
          <p:nvPr/>
        </p:nvSpPr>
        <p:spPr>
          <a:xfrm>
            <a:off x="8920551" y="384049"/>
            <a:ext cx="3271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PLA (Kunststoff) Zufuhr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D1FE72-A67A-4D5B-9393-2972EC5B0BC4}"/>
              </a:ext>
            </a:extLst>
          </p:cNvPr>
          <p:cNvSpPr txBox="1"/>
          <p:nvPr/>
        </p:nvSpPr>
        <p:spPr>
          <a:xfrm>
            <a:off x="3319466" y="5671668"/>
            <a:ext cx="94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Düse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0C2592-22B3-4F24-B7EC-59E6836DC152}"/>
              </a:ext>
            </a:extLst>
          </p:cNvPr>
          <p:cNvSpPr txBox="1"/>
          <p:nvPr/>
        </p:nvSpPr>
        <p:spPr>
          <a:xfrm>
            <a:off x="6693955" y="5856788"/>
            <a:ext cx="327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HEIß! (ca. 200°C)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04910C3-E19E-4194-AA04-E4D4CE8D3100}"/>
              </a:ext>
            </a:extLst>
          </p:cNvPr>
          <p:cNvSpPr txBox="1"/>
          <p:nvPr/>
        </p:nvSpPr>
        <p:spPr>
          <a:xfrm>
            <a:off x="7667051" y="4574199"/>
            <a:ext cx="29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Filament zuführen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58DD60-29F9-42A6-9B39-7062A662D980}"/>
              </a:ext>
            </a:extLst>
          </p:cNvPr>
          <p:cNvSpPr txBox="1"/>
          <p:nvPr/>
        </p:nvSpPr>
        <p:spPr>
          <a:xfrm>
            <a:off x="966958" y="3972347"/>
            <a:ext cx="4190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Geschwindigkeit verringern Geschwindigkeit erhöhen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E040362-866C-4E07-82BB-04A47EDF16FC}"/>
              </a:ext>
            </a:extLst>
          </p:cNvPr>
          <p:cNvSpPr txBox="1"/>
          <p:nvPr/>
        </p:nvSpPr>
        <p:spPr>
          <a:xfrm>
            <a:off x="7878726" y="3847567"/>
            <a:ext cx="29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Filament entladen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B493FDE-B56E-426E-94A2-34E0372514FD}"/>
              </a:ext>
            </a:extLst>
          </p:cNvPr>
          <p:cNvCxnSpPr>
            <a:cxnSpLocks/>
          </p:cNvCxnSpPr>
          <p:nvPr/>
        </p:nvCxnSpPr>
        <p:spPr>
          <a:xfrm flipH="1">
            <a:off x="8016783" y="760001"/>
            <a:ext cx="903768" cy="1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086E9CB-5B32-4FD6-B520-1EAC6E725F16}"/>
              </a:ext>
            </a:extLst>
          </p:cNvPr>
          <p:cNvCxnSpPr>
            <a:cxnSpLocks/>
          </p:cNvCxnSpPr>
          <p:nvPr/>
        </p:nvCxnSpPr>
        <p:spPr>
          <a:xfrm flipH="1">
            <a:off x="6853852" y="4127131"/>
            <a:ext cx="1024874" cy="271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1425788-2737-4BF0-801D-563E5A6F355D}"/>
              </a:ext>
            </a:extLst>
          </p:cNvPr>
          <p:cNvCxnSpPr>
            <a:cxnSpLocks/>
          </p:cNvCxnSpPr>
          <p:nvPr/>
        </p:nvCxnSpPr>
        <p:spPr>
          <a:xfrm flipH="1">
            <a:off x="6703207" y="4822780"/>
            <a:ext cx="903768" cy="1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B18E48FE-F9D4-4197-9A44-E07FE9B563EC}"/>
              </a:ext>
            </a:extLst>
          </p:cNvPr>
          <p:cNvCxnSpPr>
            <a:cxnSpLocks/>
          </p:cNvCxnSpPr>
          <p:nvPr/>
        </p:nvCxnSpPr>
        <p:spPr>
          <a:xfrm>
            <a:off x="5249549" y="2849526"/>
            <a:ext cx="1133532" cy="324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A3FEE43-221E-4806-8A8E-2CEF3D115987}"/>
              </a:ext>
            </a:extLst>
          </p:cNvPr>
          <p:cNvCxnSpPr>
            <a:cxnSpLocks/>
          </p:cNvCxnSpPr>
          <p:nvPr/>
        </p:nvCxnSpPr>
        <p:spPr>
          <a:xfrm flipV="1">
            <a:off x="5157021" y="4127131"/>
            <a:ext cx="794086" cy="120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2EBAB3D-C3E3-404D-A425-72AD42E66CDF}"/>
              </a:ext>
            </a:extLst>
          </p:cNvPr>
          <p:cNvCxnSpPr>
            <a:cxnSpLocks/>
          </p:cNvCxnSpPr>
          <p:nvPr/>
        </p:nvCxnSpPr>
        <p:spPr>
          <a:xfrm>
            <a:off x="4805934" y="4694950"/>
            <a:ext cx="8931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944B8225-B581-45D3-BCD6-6EB2E2B12B4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982588" y="6118398"/>
            <a:ext cx="711367" cy="7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1DB4ECA0-2AA1-4AEC-978F-C6CEC14173E8}"/>
              </a:ext>
            </a:extLst>
          </p:cNvPr>
          <p:cNvSpPr txBox="1"/>
          <p:nvPr/>
        </p:nvSpPr>
        <p:spPr>
          <a:xfrm>
            <a:off x="2193997" y="1914092"/>
            <a:ext cx="397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Display (Temperatur verändern, PLA einstellen)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46ABDD7-9271-4DEA-8EB5-6425369AFCE4}"/>
              </a:ext>
            </a:extLst>
          </p:cNvPr>
          <p:cNvCxnSpPr>
            <a:cxnSpLocks/>
          </p:cNvCxnSpPr>
          <p:nvPr/>
        </p:nvCxnSpPr>
        <p:spPr>
          <a:xfrm>
            <a:off x="4183926" y="6003000"/>
            <a:ext cx="1065623" cy="377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6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7"/>
            <a:ext cx="7503737" cy="10225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Arbeitsauftrag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23E2D7-E250-4475-9250-928AF7A56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" t="2086"/>
          <a:stretch/>
        </p:blipFill>
        <p:spPr>
          <a:xfrm>
            <a:off x="857554" y="1392432"/>
            <a:ext cx="4823462" cy="47531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B5E1B5-57B3-4CD4-8B49-5E28BB969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" t="2179"/>
          <a:stretch/>
        </p:blipFill>
        <p:spPr>
          <a:xfrm>
            <a:off x="5681016" y="1411861"/>
            <a:ext cx="6239294" cy="30834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2E13927-86FF-4E2C-83E7-872B166234CE}"/>
              </a:ext>
            </a:extLst>
          </p:cNvPr>
          <p:cNvSpPr txBox="1"/>
          <p:nvPr/>
        </p:nvSpPr>
        <p:spPr>
          <a:xfrm>
            <a:off x="5681016" y="577628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Challenge für die Füchse!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ADF1FD-688D-43B3-AF91-ABB5FB372CA7}"/>
              </a:ext>
            </a:extLst>
          </p:cNvPr>
          <p:cNvSpPr txBox="1"/>
          <p:nvPr/>
        </p:nvSpPr>
        <p:spPr>
          <a:xfrm>
            <a:off x="8567622" y="5035350"/>
            <a:ext cx="335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Nutze die Tipps nur, wenn du wirklich gar nicht weiterkommst. 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BF32958-D171-453C-8050-757F44D7717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316819" y="5709684"/>
            <a:ext cx="1364197" cy="251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546234-9B0B-4622-9476-9F38EA4CAFC4}"/>
              </a:ext>
            </a:extLst>
          </p:cNvPr>
          <p:cNvCxnSpPr>
            <a:cxnSpLocks/>
          </p:cNvCxnSpPr>
          <p:nvPr/>
        </p:nvCxnSpPr>
        <p:spPr>
          <a:xfrm flipV="1">
            <a:off x="10611293" y="4412512"/>
            <a:ext cx="1029323" cy="622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Grafik 23" descr="Harvey Balls 30% mit einfarbiger Füllung">
            <a:extLst>
              <a:ext uri="{FF2B5EF4-FFF2-40B4-BE49-F238E27FC236}">
                <a16:creationId xmlns:a16="http://schemas.microsoft.com/office/drawing/2014/main" id="{C8BB9C11-1E28-494D-82C8-B1C7302BF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7622" y="568077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7A505AE-6814-4F8A-A09D-86C81E39D26E}"/>
              </a:ext>
            </a:extLst>
          </p:cNvPr>
          <p:cNvSpPr txBox="1"/>
          <p:nvPr/>
        </p:nvSpPr>
        <p:spPr>
          <a:xfrm>
            <a:off x="9449610" y="687444"/>
            <a:ext cx="335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30 Minuten </a:t>
            </a:r>
          </a:p>
        </p:txBody>
      </p:sp>
    </p:spTree>
    <p:extLst>
      <p:ext uri="{BB962C8B-B14F-4D97-AF65-F5344CB8AC3E}">
        <p14:creationId xmlns:p14="http://schemas.microsoft.com/office/powerpoint/2010/main" val="72438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Zeit zum Aufräumen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40CE80-AA22-4148-BABD-CB50341C28F0}"/>
              </a:ext>
            </a:extLst>
          </p:cNvPr>
          <p:cNvSpPr txBox="1"/>
          <p:nvPr/>
        </p:nvSpPr>
        <p:spPr>
          <a:xfrm>
            <a:off x="673100" y="1859497"/>
            <a:ext cx="54229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PLA aus dem 3D-Stift entfernen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3D-Stift ausschalten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Sitzplatz aufräumen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98AC32-0C60-4B4B-88D7-7D38FBEAF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174">
            <a:off x="6198338" y="674140"/>
            <a:ext cx="920248" cy="61349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E0B502-214C-47AF-AB18-AFF3D2347196}"/>
              </a:ext>
            </a:extLst>
          </p:cNvPr>
          <p:cNvSpPr txBox="1"/>
          <p:nvPr/>
        </p:nvSpPr>
        <p:spPr>
          <a:xfrm>
            <a:off x="7878726" y="3847567"/>
            <a:ext cx="29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Filament entladen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FA47F73-BAAD-4BE5-949E-5D856DED2650}"/>
              </a:ext>
            </a:extLst>
          </p:cNvPr>
          <p:cNvCxnSpPr>
            <a:cxnSpLocks/>
          </p:cNvCxnSpPr>
          <p:nvPr/>
        </p:nvCxnSpPr>
        <p:spPr>
          <a:xfrm flipH="1">
            <a:off x="6853852" y="4127131"/>
            <a:ext cx="1024874" cy="271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C87EDC1-87CE-4FE4-BD1D-1218C33F33E0}"/>
              </a:ext>
            </a:extLst>
          </p:cNvPr>
          <p:cNvCxnSpPr>
            <a:cxnSpLocks/>
          </p:cNvCxnSpPr>
          <p:nvPr/>
        </p:nvCxnSpPr>
        <p:spPr>
          <a:xfrm flipH="1">
            <a:off x="8016783" y="760001"/>
            <a:ext cx="903768" cy="157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A492E92-2167-4FEE-AA64-994CA224A63F}"/>
              </a:ext>
            </a:extLst>
          </p:cNvPr>
          <p:cNvSpPr txBox="1"/>
          <p:nvPr/>
        </p:nvSpPr>
        <p:spPr>
          <a:xfrm>
            <a:off x="8920551" y="384049"/>
            <a:ext cx="3271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375F"/>
                </a:solidFill>
              </a:rPr>
              <a:t>PLA (Kunststoff) Zufuhr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185A115-627C-49ED-AC96-7782F4DE793C}"/>
              </a:ext>
            </a:extLst>
          </p:cNvPr>
          <p:cNvCxnSpPr>
            <a:cxnSpLocks/>
          </p:cNvCxnSpPr>
          <p:nvPr/>
        </p:nvCxnSpPr>
        <p:spPr>
          <a:xfrm flipH="1">
            <a:off x="5982588" y="6118398"/>
            <a:ext cx="711367" cy="7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AC71751-C449-430F-8CB3-CD5B19E4DE8D}"/>
              </a:ext>
            </a:extLst>
          </p:cNvPr>
          <p:cNvSpPr txBox="1"/>
          <p:nvPr/>
        </p:nvSpPr>
        <p:spPr>
          <a:xfrm>
            <a:off x="6693955" y="5856788"/>
            <a:ext cx="327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HEIß! (ca. 200°C)</a:t>
            </a:r>
          </a:p>
        </p:txBody>
      </p:sp>
    </p:spTree>
    <p:extLst>
      <p:ext uri="{BB962C8B-B14F-4D97-AF65-F5344CB8AC3E}">
        <p14:creationId xmlns:p14="http://schemas.microsoft.com/office/powerpoint/2010/main" val="276567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7"/>
            <a:ext cx="7503737" cy="9625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B0E6197-DCF0-481F-95E3-1578BC296367}"/>
              </a:ext>
            </a:extLst>
          </p:cNvPr>
          <p:cNvSpPr txBox="1"/>
          <p:nvPr/>
        </p:nvSpPr>
        <p:spPr>
          <a:xfrm>
            <a:off x="133564" y="369870"/>
            <a:ext cx="7370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Zeit zum Aufräumen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92021F3-B3D3-4F09-B0D7-FC191C55B8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70303" flipH="1">
            <a:off x="3984851" y="2686990"/>
            <a:ext cx="3837488" cy="383748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8A86720-B0B7-4E12-BE30-3614EED9D3DC}"/>
              </a:ext>
            </a:extLst>
          </p:cNvPr>
          <p:cNvSpPr txBox="1"/>
          <p:nvPr/>
        </p:nvSpPr>
        <p:spPr>
          <a:xfrm>
            <a:off x="2171700" y="3651627"/>
            <a:ext cx="269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Ink Free" panose="03080402000500000000" pitchFamily="66" charset="0"/>
              </a:rPr>
              <a:t>Die Stunde heute war…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D007234-8739-4FD0-9BEF-D7ED885B37FD}"/>
              </a:ext>
            </a:extLst>
          </p:cNvPr>
          <p:cNvSpPr txBox="1"/>
          <p:nvPr/>
        </p:nvSpPr>
        <p:spPr>
          <a:xfrm>
            <a:off x="2745881" y="2447885"/>
            <a:ext cx="252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Ink Free" panose="03080402000500000000" pitchFamily="66" charset="0"/>
              </a:rPr>
              <a:t>Besonders gut hat mir gefallen…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8818B1-23B9-4B9A-BC0E-DA0AC86EC154}"/>
              </a:ext>
            </a:extLst>
          </p:cNvPr>
          <p:cNvSpPr txBox="1"/>
          <p:nvPr/>
        </p:nvSpPr>
        <p:spPr>
          <a:xfrm>
            <a:off x="5110510" y="1391263"/>
            <a:ext cx="26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Ink Free" panose="03080402000500000000" pitchFamily="66" charset="0"/>
              </a:rPr>
              <a:t>Das Arbeiten mit dem 3D-Stift war…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18F23E-973E-4A4C-8999-252183C470D3}"/>
              </a:ext>
            </a:extLst>
          </p:cNvPr>
          <p:cNvSpPr txBox="1"/>
          <p:nvPr/>
        </p:nvSpPr>
        <p:spPr>
          <a:xfrm>
            <a:off x="6909076" y="2425925"/>
            <a:ext cx="269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Ink Free" panose="03080402000500000000" pitchFamily="66" charset="0"/>
              </a:rPr>
              <a:t>Das nehme ich mit…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182317C-864A-4CDF-AA6E-470FDA7B8108}"/>
              </a:ext>
            </a:extLst>
          </p:cNvPr>
          <p:cNvSpPr txBox="1"/>
          <p:nvPr/>
        </p:nvSpPr>
        <p:spPr>
          <a:xfrm>
            <a:off x="7503736" y="3429000"/>
            <a:ext cx="269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Ink Free" panose="03080402000500000000" pitchFamily="66" charset="0"/>
              </a:rPr>
              <a:t>Probleme hatte ich mit/bei…</a:t>
            </a:r>
          </a:p>
        </p:txBody>
      </p:sp>
    </p:spTree>
    <p:extLst>
      <p:ext uri="{BB962C8B-B14F-4D97-AF65-F5344CB8AC3E}">
        <p14:creationId xmlns:p14="http://schemas.microsoft.com/office/powerpoint/2010/main" val="81240923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Siegen NT 4 2021">
  <a:themeElements>
    <a:clrScheme name="Universität Siegen NT 4 2021">
      <a:dk1>
        <a:srgbClr val="00385F"/>
      </a:dk1>
      <a:lt1>
        <a:srgbClr val="FFFFFF"/>
      </a:lt1>
      <a:dk2>
        <a:srgbClr val="A7A7A7"/>
      </a:dk2>
      <a:lt2>
        <a:srgbClr val="535353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353352"/>
      </a:accent5>
      <a:accent6>
        <a:srgbClr val="394048"/>
      </a:accent6>
      <a:hlink>
        <a:srgbClr val="0000FF"/>
      </a:hlink>
      <a:folHlink>
        <a:srgbClr val="FF00FF"/>
      </a:folHlink>
    </a:clrScheme>
    <a:fontScheme name="Universität Siegen NT 4 202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ät Siegen NT 4 20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iversität Siegen NT 4 2021">
  <a:themeElements>
    <a:clrScheme name="Universität Siegen NT 4 202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353352"/>
      </a:accent5>
      <a:accent6>
        <a:srgbClr val="394048"/>
      </a:accent6>
      <a:hlink>
        <a:srgbClr val="0000FF"/>
      </a:hlink>
      <a:folHlink>
        <a:srgbClr val="FF00FF"/>
      </a:folHlink>
    </a:clrScheme>
    <a:fontScheme name="Universität Siegen NT 4 202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ät Siegen NT 4 20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E6BC2B4BB4141A7921BBA3CC503B8" ma:contentTypeVersion="8" ma:contentTypeDescription="Create a new document." ma:contentTypeScope="" ma:versionID="e7226d5084c58275ab1154d6f270e3d8">
  <xsd:schema xmlns:xsd="http://www.w3.org/2001/XMLSchema" xmlns:xs="http://www.w3.org/2001/XMLSchema" xmlns:p="http://schemas.microsoft.com/office/2006/metadata/properties" xmlns:ns2="d628706a-2582-4aba-99d5-8e3cd974b968" targetNamespace="http://schemas.microsoft.com/office/2006/metadata/properties" ma:root="true" ma:fieldsID="f9b3afb478d6775224229d893ca0dbe1" ns2:_="">
    <xsd:import namespace="d628706a-2582-4aba-99d5-8e3cd974b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8706a-2582-4aba-99d5-8e3cd974b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0A92AC-CD78-4081-95AA-B997BBB41548}"/>
</file>

<file path=customXml/itemProps2.xml><?xml version="1.0" encoding="utf-8"?>
<ds:datastoreItem xmlns:ds="http://schemas.openxmlformats.org/officeDocument/2006/customXml" ds:itemID="{7D5C7F40-618B-4CA8-83F3-FA515B53D64B}"/>
</file>

<file path=customXml/itemProps3.xml><?xml version="1.0" encoding="utf-8"?>
<ds:datastoreItem xmlns:ds="http://schemas.openxmlformats.org/officeDocument/2006/customXml" ds:itemID="{958D6CE8-04F0-4DD3-879F-1AFA67E2E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Breitbild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Ink Free</vt:lpstr>
      <vt:lpstr>Wingdings</vt:lpstr>
      <vt:lpstr>Universität Siegen NT 4 2021</vt:lpstr>
      <vt:lpstr>Die Stadt der Zukunft – eine Design Challenge</vt:lpstr>
      <vt:lpstr>Heutiger Plan: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Erklärvideos im Mathematikuntericht</dc:title>
  <dc:creator>Jasmin Müller</dc:creator>
  <cp:lastModifiedBy>Jasmin Müller</cp:lastModifiedBy>
  <cp:revision>3</cp:revision>
  <dcterms:modified xsi:type="dcterms:W3CDTF">2022-04-22T11:42:42Z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0x0101001DEE6BC2B4BB4141A7921BBA3CC503B8</vt:lpwstr>
  </property>
</Properties>
</file>