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48" r:id="rId2"/>
    <p:sldId id="366" r:id="rId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1"/>
          </a:solidFill>
        </a:fill>
      </a:tcStyle>
    </a:wholeTbl>
    <a:band2H>
      <a:tcTxStyle/>
      <a:tcStyle>
        <a:tcBdr/>
        <a:fill>
          <a:solidFill>
            <a:srgbClr val="E6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1DAE9"/>
          </a:solidFill>
        </a:fill>
      </a:tcStyle>
    </a:wholeTbl>
    <a:band2H>
      <a:tcTxStyle/>
      <a:tcStyle>
        <a:tcBdr/>
        <a:fill>
          <a:solidFill>
            <a:srgbClr val="F0ED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D4D7"/>
          </a:solidFill>
        </a:fill>
      </a:tcStyle>
    </a:wholeTbl>
    <a:band2H>
      <a:tcTxStyle/>
      <a:tcStyle>
        <a:tcBdr/>
        <a:fill>
          <a:solidFill>
            <a:srgbClr val="EAEB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33BA23B1-9221-436E-865A-0063620EA4FD}" styleName="">
    <a:tblBg/>
    <a:wholeTbl>
      <a:tcTxStyle b="off" i="off">
        <a:fontRef idx="major">
          <a:schemeClr val="accent1"/>
        </a:fontRef>
        <a:schemeClr val="accent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9"/>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chemeClr val="accent1"/>
        </a:fontRef>
        <a:schemeClr val="accent1"/>
      </a:tcTxStyle>
      <a:tcStyle>
        <a:tcBdr>
          <a:left>
            <a:ln w="12700" cap="flat">
              <a:noFill/>
              <a:miter lim="400000"/>
            </a:ln>
          </a:left>
          <a:right>
            <a:ln w="12700" cap="flat">
              <a:noFill/>
              <a:miter lim="400000"/>
            </a:ln>
          </a:right>
          <a:top>
            <a:ln w="50800" cap="flat">
              <a:solidFill>
                <a:schemeClr val="accent1"/>
              </a:solidFill>
              <a:prstDash val="solid"/>
              <a:round/>
            </a:ln>
          </a:top>
          <a:bottom>
            <a:ln w="25400" cap="flat">
              <a:solidFill>
                <a:schemeClr val="accent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chemeClr val="accent1"/>
              </a:solidFill>
              <a:prstDash val="solid"/>
              <a:round/>
            </a:ln>
          </a:top>
          <a:bottom>
            <a:ln w="25400" cap="flat">
              <a:solidFill>
                <a:schemeClr val="accent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1"/>
          </a:solidFill>
        </a:fill>
      </a:tcStyle>
    </a:wholeTbl>
    <a:band2H>
      <a:tcTxStyle/>
      <a:tcStyle>
        <a:tcBdr/>
        <a:fill>
          <a:solidFill>
            <a:srgbClr val="E6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6" name="Shape 316"/>
          <p:cNvSpPr>
            <a:spLocks noGrp="1" noRot="1" noChangeAspect="1"/>
          </p:cNvSpPr>
          <p:nvPr>
            <p:ph type="sldImg"/>
          </p:nvPr>
        </p:nvSpPr>
        <p:spPr>
          <a:xfrm>
            <a:off x="1143000" y="685800"/>
            <a:ext cx="4572000" cy="3429000"/>
          </a:xfrm>
          <a:prstGeom prst="rect">
            <a:avLst/>
          </a:prstGeom>
        </p:spPr>
        <p:txBody>
          <a:bodyPr/>
          <a:lstStyle/>
          <a:p>
            <a:endParaRPr/>
          </a:p>
        </p:txBody>
      </p:sp>
      <p:sp>
        <p:nvSpPr>
          <p:cNvPr id="317" name="Shape 3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elfolie 5">
    <p:spTree>
      <p:nvGrpSpPr>
        <p:cNvPr id="1" name=""/>
        <p:cNvGrpSpPr/>
        <p:nvPr/>
      </p:nvGrpSpPr>
      <p:grpSpPr>
        <a:xfrm>
          <a:off x="0" y="0"/>
          <a:ext cx="0" cy="0"/>
          <a:chOff x="0" y="0"/>
          <a:chExt cx="0" cy="0"/>
        </a:xfrm>
      </p:grpSpPr>
      <p:sp>
        <p:nvSpPr>
          <p:cNvPr id="85" name="Titeltext"/>
          <p:cNvSpPr txBox="1">
            <a:spLocks noGrp="1"/>
          </p:cNvSpPr>
          <p:nvPr>
            <p:ph type="title"/>
          </p:nvPr>
        </p:nvSpPr>
        <p:spPr>
          <a:xfrm>
            <a:off x="561872" y="1988840"/>
            <a:ext cx="5832000" cy="1368001"/>
          </a:xfrm>
          <a:prstGeom prst="rect">
            <a:avLst/>
          </a:prstGeom>
        </p:spPr>
        <p:txBody>
          <a:bodyPr anchor="b"/>
          <a:lstStyle>
            <a:lvl1pPr>
              <a:lnSpc>
                <a:spcPct val="100000"/>
              </a:lnSpc>
              <a:defRPr sz="4400">
                <a:solidFill>
                  <a:srgbClr val="FFFFFF"/>
                </a:solidFill>
              </a:defRPr>
            </a:lvl1pPr>
          </a:lstStyle>
          <a:p>
            <a:r>
              <a:t>Titeltext</a:t>
            </a:r>
          </a:p>
        </p:txBody>
      </p:sp>
      <p:sp>
        <p:nvSpPr>
          <p:cNvPr id="86" name="Textebene 1…"/>
          <p:cNvSpPr txBox="1">
            <a:spLocks noGrp="1"/>
          </p:cNvSpPr>
          <p:nvPr>
            <p:ph type="body" sz="quarter" idx="1"/>
          </p:nvPr>
        </p:nvSpPr>
        <p:spPr>
          <a:xfrm>
            <a:off x="551383" y="3645024"/>
            <a:ext cx="5544001" cy="1655762"/>
          </a:xfrm>
          <a:prstGeom prst="rect">
            <a:avLst/>
          </a:prstGeom>
        </p:spPr>
        <p:txBody>
          <a:bodyPr/>
          <a:lstStyle>
            <a:lvl1pPr>
              <a:defRPr b="1">
                <a:solidFill>
                  <a:srgbClr val="FFFFFF"/>
                </a:solidFill>
              </a:defRPr>
            </a:lvl1pPr>
            <a:lvl2pPr indent="457200">
              <a:defRPr b="1">
                <a:solidFill>
                  <a:srgbClr val="FFFFFF"/>
                </a:solidFill>
              </a:defRPr>
            </a:lvl2pPr>
            <a:lvl3pPr marL="0" indent="914400">
              <a:buSzTx/>
              <a:buNone/>
              <a:defRPr b="1">
                <a:solidFill>
                  <a:srgbClr val="FFFFFF"/>
                </a:solidFill>
              </a:defRPr>
            </a:lvl3pPr>
            <a:lvl4pPr marL="0" indent="1371600">
              <a:buSzTx/>
              <a:buNone/>
              <a:defRPr b="1">
                <a:solidFill>
                  <a:srgbClr val="FFFFFF"/>
                </a:solidFill>
              </a:defRPr>
            </a:lvl4pPr>
            <a:lvl5pPr marL="0" indent="1828800">
              <a:buSzTx/>
              <a:buNone/>
              <a:defRPr b="1">
                <a:solidFill>
                  <a:srgbClr val="FFFFFF"/>
                </a:solidFill>
              </a:defRPr>
            </a:lvl5pPr>
          </a:lstStyle>
          <a:p>
            <a:r>
              <a:t>Textebene 1</a:t>
            </a:r>
          </a:p>
          <a:p>
            <a:pPr lvl="1"/>
            <a:r>
              <a:t>Textebene 2</a:t>
            </a:r>
          </a:p>
          <a:p>
            <a:pPr lvl="2"/>
            <a:r>
              <a:t>Textebene 3</a:t>
            </a:r>
          </a:p>
          <a:p>
            <a:pPr lvl="3"/>
            <a:r>
              <a:t>Textebene 4</a:t>
            </a:r>
          </a:p>
          <a:p>
            <a:pPr lvl="4"/>
            <a:r>
              <a:t>Textebene 5</a:t>
            </a:r>
          </a:p>
        </p:txBody>
      </p:sp>
      <p:sp>
        <p:nvSpPr>
          <p:cNvPr id="87" name="Textplatzhalter 8"/>
          <p:cNvSpPr>
            <a:spLocks noGrp="1"/>
          </p:cNvSpPr>
          <p:nvPr>
            <p:ph type="body" sz="quarter" idx="21"/>
          </p:nvPr>
        </p:nvSpPr>
        <p:spPr>
          <a:xfrm>
            <a:off x="551383" y="5733279"/>
            <a:ext cx="2735264" cy="288001"/>
          </a:xfrm>
          <a:prstGeom prst="rect">
            <a:avLst/>
          </a:prstGeom>
        </p:spPr>
        <p:txBody>
          <a:bodyPr/>
          <a:lstStyle/>
          <a:p>
            <a:pPr>
              <a:lnSpc>
                <a:spcPct val="100000"/>
              </a:lnSpc>
              <a:defRPr sz="1400">
                <a:solidFill>
                  <a:srgbClr val="FFFFFF"/>
                </a:solidFill>
              </a:defRPr>
            </a:pPr>
            <a:endParaRPr/>
          </a:p>
        </p:txBody>
      </p:sp>
      <p:sp>
        <p:nvSpPr>
          <p:cNvPr id="88" name="Textfeld 12"/>
          <p:cNvSpPr txBox="1"/>
          <p:nvPr/>
        </p:nvSpPr>
        <p:spPr>
          <a:xfrm>
            <a:off x="8904527" y="6100528"/>
            <a:ext cx="2754097" cy="2416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r">
              <a:defRPr b="1">
                <a:solidFill>
                  <a:schemeClr val="accent4"/>
                </a:solidFill>
              </a:defRPr>
            </a:lvl1pPr>
          </a:lstStyle>
          <a:p>
            <a:r>
              <a:t>www.uni-siegen.de</a:t>
            </a:r>
          </a:p>
        </p:txBody>
      </p:sp>
      <p:pic>
        <p:nvPicPr>
          <p:cNvPr id="89" name="Grafik 15" descr="Grafik 15"/>
          <p:cNvPicPr>
            <a:picLocks noChangeAspect="1"/>
          </p:cNvPicPr>
          <p:nvPr/>
        </p:nvPicPr>
        <p:blipFill>
          <a:blip r:embed="rId2"/>
          <a:stretch>
            <a:fillRect/>
          </a:stretch>
        </p:blipFill>
        <p:spPr>
          <a:xfrm>
            <a:off x="407368" y="410981"/>
            <a:ext cx="2070001" cy="826249"/>
          </a:xfrm>
          <a:prstGeom prst="rect">
            <a:avLst/>
          </a:prstGeom>
          <a:ln w="12700">
            <a:miter lim="400000"/>
          </a:ln>
        </p:spPr>
      </p:pic>
      <p:grpSp>
        <p:nvGrpSpPr>
          <p:cNvPr id="92" name="Grafik 4"/>
          <p:cNvGrpSpPr/>
          <p:nvPr/>
        </p:nvGrpSpPr>
        <p:grpSpPr>
          <a:xfrm>
            <a:off x="-16855" y="-1"/>
            <a:ext cx="12219546" cy="6872851"/>
            <a:chOff x="0" y="0"/>
            <a:chExt cx="12219544" cy="6872850"/>
          </a:xfrm>
        </p:grpSpPr>
        <p:sp>
          <p:nvSpPr>
            <p:cNvPr id="90" name="Freihandform: Form 6"/>
            <p:cNvSpPr/>
            <p:nvPr/>
          </p:nvSpPr>
          <p:spPr>
            <a:xfrm>
              <a:off x="0" y="1803867"/>
              <a:ext cx="7783758" cy="50689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6480" y="21600"/>
                  </a:lnTo>
                  <a:lnTo>
                    <a:pt x="21600" y="0"/>
                  </a:lnTo>
                  <a:lnTo>
                    <a:pt x="0" y="0"/>
                  </a:lnTo>
                  <a:close/>
                </a:path>
              </a:pathLst>
            </a:custGeom>
            <a:solidFill>
              <a:schemeClr val="accent2"/>
            </a:solidFill>
            <a:ln w="12700" cap="flat">
              <a:noFill/>
              <a:miter lim="400000"/>
            </a:ln>
            <a:effectLst/>
          </p:spPr>
          <p:txBody>
            <a:bodyPr wrap="square" lIns="45719" tIns="45719" rIns="45719" bIns="45719" numCol="1" anchor="ctr">
              <a:noAutofit/>
            </a:bodyPr>
            <a:lstStyle/>
            <a:p>
              <a:endParaRPr/>
            </a:p>
          </p:txBody>
        </p:sp>
        <p:sp>
          <p:nvSpPr>
            <p:cNvPr id="91" name="Freihandform: Form 7"/>
            <p:cNvSpPr/>
            <p:nvPr/>
          </p:nvSpPr>
          <p:spPr>
            <a:xfrm>
              <a:off x="6568916" y="0"/>
              <a:ext cx="5650629" cy="53539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7449" y="0"/>
                  </a:lnTo>
                  <a:lnTo>
                    <a:pt x="0" y="21600"/>
                  </a:lnTo>
                  <a:lnTo>
                    <a:pt x="21596" y="21600"/>
                  </a:lnTo>
                  <a:lnTo>
                    <a:pt x="21600" y="21589"/>
                  </a:lnTo>
                  <a:lnTo>
                    <a:pt x="21600" y="0"/>
                  </a:lnTo>
                  <a:close/>
                </a:path>
              </a:pathLst>
            </a:custGeom>
            <a:solidFill>
              <a:schemeClr val="accent3"/>
            </a:solidFill>
            <a:ln w="12700" cap="flat">
              <a:noFill/>
              <a:miter lim="400000"/>
            </a:ln>
            <a:effectLst/>
          </p:spPr>
          <p:txBody>
            <a:bodyPr wrap="square" lIns="45719" tIns="45719" rIns="45719" bIns="45719" numCol="1" anchor="ctr">
              <a:noAutofit/>
            </a:bodyPr>
            <a:lstStyle/>
            <a:p>
              <a:endParaRPr/>
            </a:p>
          </p:txBody>
        </p:sp>
      </p:grpSp>
      <p:sp>
        <p:nvSpPr>
          <p:cNvPr id="93" name="Parallelogramm 4"/>
          <p:cNvSpPr/>
          <p:nvPr/>
        </p:nvSpPr>
        <p:spPr>
          <a:xfrm>
            <a:off x="2545556" y="410981"/>
            <a:ext cx="339181" cy="8262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9180" y="0"/>
                </a:lnTo>
                <a:lnTo>
                  <a:pt x="21600" y="0"/>
                </a:lnTo>
                <a:lnTo>
                  <a:pt x="2420" y="21600"/>
                </a:lnTo>
                <a:close/>
              </a:path>
            </a:pathLst>
          </a:custGeom>
          <a:solidFill>
            <a:schemeClr val="accent1"/>
          </a:solidFill>
          <a:ln w="12700">
            <a:miter lim="400000"/>
          </a:ln>
        </p:spPr>
        <p:txBody>
          <a:bodyPr lIns="45719" rIns="45719" anchor="ctr"/>
          <a:lstStyle/>
          <a:p>
            <a:pPr algn="ctr">
              <a:defRPr>
                <a:solidFill>
                  <a:srgbClr val="FFFFFF"/>
                </a:solidFill>
              </a:defRPr>
            </a:pPr>
            <a:endParaRPr/>
          </a:p>
        </p:txBody>
      </p:sp>
      <p:pic>
        <p:nvPicPr>
          <p:cNvPr id="94" name="Grafik 11" descr="Grafik 11"/>
          <p:cNvPicPr>
            <a:picLocks noChangeAspect="1"/>
          </p:cNvPicPr>
          <p:nvPr/>
        </p:nvPicPr>
        <p:blipFill>
          <a:blip r:embed="rId3"/>
          <a:stretch>
            <a:fillRect/>
          </a:stretch>
        </p:blipFill>
        <p:spPr>
          <a:xfrm>
            <a:off x="2952924" y="410399"/>
            <a:ext cx="2753170" cy="828000"/>
          </a:xfrm>
          <a:prstGeom prst="rect">
            <a:avLst/>
          </a:prstGeom>
          <a:ln w="12700">
            <a:miter lim="400000"/>
          </a:ln>
        </p:spPr>
      </p:pic>
      <p:sp>
        <p:nvSpPr>
          <p:cNvPr id="95" name="Foliennummer"/>
          <p:cNvSpPr txBox="1">
            <a:spLocks noGrp="1"/>
          </p:cNvSpPr>
          <p:nvPr>
            <p:ph type="sldNum" sz="quarter" idx="2"/>
          </p:nvPr>
        </p:nvSpPr>
        <p:spPr>
          <a:xfrm>
            <a:off x="5892800" y="6356350"/>
            <a:ext cx="2844800" cy="3683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09" name="Textebene 1…"/>
          <p:cNvSpPr txBox="1">
            <a:spLocks noGrp="1"/>
          </p:cNvSpPr>
          <p:nvPr>
            <p:ph type="body" idx="1"/>
          </p:nvPr>
        </p:nvSpPr>
        <p:spPr>
          <a:xfrm>
            <a:off x="609600" y="1268412"/>
            <a:ext cx="10972800" cy="4857752"/>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310" name="Foliennummer"/>
          <p:cNvSpPr txBox="1">
            <a:spLocks noGrp="1"/>
          </p:cNvSpPr>
          <p:nvPr>
            <p:ph type="sldNum" sz="quarter" idx="2"/>
          </p:nvPr>
        </p:nvSpPr>
        <p:spPr>
          <a:xfrm>
            <a:off x="8583290" y="6172200"/>
            <a:ext cx="154311" cy="134268"/>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1C58DB7-EED6-4B6C-8D54-4739DFF80A21}" type="datetimeFigureOut">
              <a:rPr lang="de-DE" smtClean="0"/>
              <a:t>21.04.2022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A1311BA-0BD6-4B27-940E-4EA61334A746}" type="slidenum">
              <a:rPr lang="de-DE" smtClean="0"/>
              <a:t>‹Nr.›</a:t>
            </a:fld>
            <a:endParaRPr lang="de-D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0595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63A9D65-E2DE-44A4-AB14-9FDA0480DC24}"/>
              </a:ext>
            </a:extLst>
          </p:cNvPr>
          <p:cNvSpPr>
            <a:spLocks noGrp="1"/>
          </p:cNvSpPr>
          <p:nvPr>
            <p:ph idx="1"/>
          </p:nvPr>
        </p:nvSpPr>
        <p:spPr>
          <a:xfrm>
            <a:off x="838204" y="2186781"/>
            <a:ext cx="10515600" cy="4351338"/>
          </a:xfrm>
        </p:spPr>
        <p:txBody>
          <a:bodyPr/>
          <a:lstStyle>
            <a:lvl1pPr>
              <a:defRPr>
                <a:solidFill>
                  <a:srgbClr val="002060"/>
                </a:solidFill>
                <a:latin typeface="+mj-lt"/>
              </a:defRPr>
            </a:lvl1pPr>
            <a:lvl2pPr>
              <a:defRPr>
                <a:solidFill>
                  <a:schemeClr val="accent1">
                    <a:lumMod val="75000"/>
                  </a:schemeClr>
                </a:solidFill>
                <a:latin typeface="+mj-lt"/>
              </a:defRPr>
            </a:lvl2pPr>
            <a:lvl3pPr>
              <a:defRPr>
                <a:solidFill>
                  <a:srgbClr val="00B0F0"/>
                </a:solidFill>
                <a:latin typeface="+mj-lt"/>
              </a:defRPr>
            </a:lvl3pPr>
            <a:lvl4pPr>
              <a:defRPr>
                <a:solidFill>
                  <a:schemeClr val="accent1">
                    <a:lumMod val="60000"/>
                    <a:lumOff val="40000"/>
                  </a:schemeClr>
                </a:solidFill>
                <a:latin typeface="+mj-lt"/>
              </a:defRPr>
            </a:lvl4pPr>
            <a:lvl5pPr>
              <a:defRPr>
                <a:solidFill>
                  <a:schemeClr val="accent1">
                    <a:lumMod val="40000"/>
                    <a:lumOff val="60000"/>
                  </a:schemeClr>
                </a:solidFill>
                <a:latin typeface="+mj-lt"/>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Titel 6">
            <a:extLst>
              <a:ext uri="{FF2B5EF4-FFF2-40B4-BE49-F238E27FC236}">
                <a16:creationId xmlns:a16="http://schemas.microsoft.com/office/drawing/2014/main" id="{7C5AB4FC-BB42-40FA-933E-AA74FB4E5EFB}"/>
              </a:ext>
            </a:extLst>
          </p:cNvPr>
          <p:cNvSpPr>
            <a:spLocks noGrp="1"/>
          </p:cNvSpPr>
          <p:nvPr>
            <p:ph type="title"/>
          </p:nvPr>
        </p:nvSpPr>
        <p:spPr>
          <a:xfrm>
            <a:off x="838204" y="681038"/>
            <a:ext cx="10515600" cy="1325563"/>
          </a:xfrm>
          <a:ln>
            <a:solidFill>
              <a:srgbClr val="00B0F0"/>
            </a:solidFill>
          </a:ln>
        </p:spPr>
        <p:txBody>
          <a:bodyPr/>
          <a:lstStyle>
            <a:lvl1pPr>
              <a:defRPr>
                <a:solidFill>
                  <a:srgbClr val="002060"/>
                </a:solidFill>
                <a:latin typeface="+mj-lt"/>
              </a:defRPr>
            </a:lvl1pPr>
          </a:lstStyle>
          <a:p>
            <a:r>
              <a:rPr lang="de-DE"/>
              <a:t>Mastertitelformat bearbeiten</a:t>
            </a:r>
          </a:p>
        </p:txBody>
      </p:sp>
      <p:sp>
        <p:nvSpPr>
          <p:cNvPr id="6" name="Fußzeilenplatzhalter 1">
            <a:extLst>
              <a:ext uri="{FF2B5EF4-FFF2-40B4-BE49-F238E27FC236}">
                <a16:creationId xmlns:a16="http://schemas.microsoft.com/office/drawing/2014/main" id="{5C785F1B-B9A0-4ABD-A757-8A4753F9170D}"/>
              </a:ext>
            </a:extLst>
          </p:cNvPr>
          <p:cNvSpPr>
            <a:spLocks noGrp="1"/>
          </p:cNvSpPr>
          <p:nvPr>
            <p:ph type="ftr" sz="quarter" idx="11"/>
          </p:nvPr>
        </p:nvSpPr>
        <p:spPr>
          <a:xfrm>
            <a:off x="82672" y="99218"/>
            <a:ext cx="12026655" cy="365125"/>
          </a:xfrm>
        </p:spPr>
        <p:txBody>
          <a:bodyPr/>
          <a:lstStyle>
            <a:lvl1pPr>
              <a:defRPr sz="1100"/>
            </a:lvl1pPr>
          </a:lstStyle>
          <a:p>
            <a:pPr algn="l" defTabSz="2962275">
              <a:tabLst>
                <a:tab pos="268288" algn="l"/>
                <a:tab pos="3408363" algn="l"/>
                <a:tab pos="5197475" algn="l"/>
                <a:tab pos="6907213" algn="l"/>
                <a:tab pos="8786813" algn="l"/>
                <a:tab pos="10494963" algn="l"/>
              </a:tabLst>
            </a:pPr>
            <a:r>
              <a:rPr lang="de-DE"/>
              <a:t>	</a:t>
            </a:r>
            <a:r>
              <a:rPr lang="de-DE" sz="1400"/>
              <a:t>1. Herausforderung und Stundenziel	2. Erarbeitung  1	3. Sicherung  1	 4. Erarbeitung 2      	5. Sicherung 2	6. Rückspiegel </a:t>
            </a:r>
            <a:endParaRPr lang="de-DE" sz="1200"/>
          </a:p>
        </p:txBody>
      </p:sp>
    </p:spTree>
    <p:extLst>
      <p:ext uri="{BB962C8B-B14F-4D97-AF65-F5344CB8AC3E}">
        <p14:creationId xmlns:p14="http://schemas.microsoft.com/office/powerpoint/2010/main" val="137835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Abschnitts-&#10;überschrift">
    <p:bg>
      <p:bgPr>
        <a:solidFill>
          <a:schemeClr val="accent3"/>
        </a:solidFill>
        <a:effectLst/>
      </p:bgPr>
    </p:bg>
    <p:spTree>
      <p:nvGrpSpPr>
        <p:cNvPr id="1" name=""/>
        <p:cNvGrpSpPr/>
        <p:nvPr/>
      </p:nvGrpSpPr>
      <p:grpSpPr>
        <a:xfrm>
          <a:off x="0" y="0"/>
          <a:ext cx="0" cy="0"/>
          <a:chOff x="0" y="0"/>
          <a:chExt cx="0" cy="0"/>
        </a:xfrm>
      </p:grpSpPr>
      <p:sp>
        <p:nvSpPr>
          <p:cNvPr id="125" name="Textebene 1…"/>
          <p:cNvSpPr txBox="1">
            <a:spLocks noGrp="1"/>
          </p:cNvSpPr>
          <p:nvPr>
            <p:ph type="body" sz="half" idx="1" hasCustomPrompt="1"/>
          </p:nvPr>
        </p:nvSpPr>
        <p:spPr>
          <a:xfrm>
            <a:off x="551383" y="658800"/>
            <a:ext cx="4104001" cy="5760000"/>
          </a:xfrm>
          <a:prstGeom prst="rect">
            <a:avLst/>
          </a:prstGeom>
        </p:spPr>
        <p:txBody>
          <a:bodyPr/>
          <a:lstStyle>
            <a:lvl1pPr>
              <a:lnSpc>
                <a:spcPct val="88000"/>
              </a:lnSpc>
              <a:defRPr sz="48000" b="1">
                <a:solidFill>
                  <a:srgbClr val="FFFFFF"/>
                </a:solidFill>
              </a:defRPr>
            </a:lvl1pPr>
            <a:lvl2pPr indent="457200">
              <a:lnSpc>
                <a:spcPct val="88000"/>
              </a:lnSpc>
              <a:defRPr sz="48000" b="1">
                <a:solidFill>
                  <a:srgbClr val="FFFFFF"/>
                </a:solidFill>
              </a:defRPr>
            </a:lvl2pPr>
            <a:lvl3pPr marL="0" indent="914400">
              <a:lnSpc>
                <a:spcPct val="88000"/>
              </a:lnSpc>
              <a:buSzTx/>
              <a:buNone/>
              <a:defRPr sz="48000" b="1">
                <a:solidFill>
                  <a:srgbClr val="FFFFFF"/>
                </a:solidFill>
              </a:defRPr>
            </a:lvl3pPr>
            <a:lvl4pPr marL="0" indent="1371600">
              <a:lnSpc>
                <a:spcPct val="88000"/>
              </a:lnSpc>
              <a:buSzTx/>
              <a:buNone/>
              <a:defRPr sz="48000" b="1">
                <a:solidFill>
                  <a:srgbClr val="FFFFFF"/>
                </a:solidFill>
              </a:defRPr>
            </a:lvl4pPr>
            <a:lvl5pPr marL="0" indent="1828800">
              <a:lnSpc>
                <a:spcPct val="88000"/>
              </a:lnSpc>
              <a:buSzTx/>
              <a:buNone/>
              <a:defRPr sz="48000" b="1">
                <a:solidFill>
                  <a:srgbClr val="FFFFFF"/>
                </a:solidFill>
              </a:defRPr>
            </a:lvl5pPr>
          </a:lstStyle>
          <a:p>
            <a:r>
              <a:t>0</a:t>
            </a:r>
          </a:p>
          <a:p>
            <a:pPr lvl="1"/>
            <a:endParaRPr/>
          </a:p>
          <a:p>
            <a:pPr lvl="2"/>
            <a:endParaRPr/>
          </a:p>
          <a:p>
            <a:pPr lvl="3"/>
            <a:endParaRPr/>
          </a:p>
          <a:p>
            <a:pPr lvl="4"/>
            <a:endParaRPr/>
          </a:p>
        </p:txBody>
      </p:sp>
      <p:sp>
        <p:nvSpPr>
          <p:cNvPr id="126" name="Titeltext"/>
          <p:cNvSpPr txBox="1">
            <a:spLocks noGrp="1"/>
          </p:cNvSpPr>
          <p:nvPr>
            <p:ph type="title"/>
          </p:nvPr>
        </p:nvSpPr>
        <p:spPr>
          <a:xfrm>
            <a:off x="2365872" y="0"/>
            <a:ext cx="9826129" cy="6858000"/>
          </a:xfrm>
          <a:prstGeom prst="rect">
            <a:avLst/>
          </a:prstGeom>
          <a:solidFill>
            <a:schemeClr val="accent2"/>
          </a:solidFill>
        </p:spPr>
        <p:txBody>
          <a:bodyPr anchor="b"/>
          <a:lstStyle>
            <a:lvl1pPr>
              <a:defRPr sz="6000">
                <a:solidFill>
                  <a:srgbClr val="FFFFFF"/>
                </a:solidFill>
              </a:defRPr>
            </a:lvl1pPr>
          </a:lstStyle>
          <a:p>
            <a:r>
              <a:t>Titeltext</a:t>
            </a:r>
          </a:p>
        </p:txBody>
      </p:sp>
      <p:sp>
        <p:nvSpPr>
          <p:cNvPr id="127" name="Foliennummer"/>
          <p:cNvSpPr txBox="1">
            <a:spLocks noGrp="1"/>
          </p:cNvSpPr>
          <p:nvPr>
            <p:ph type="sldNum" sz="quarter" idx="2"/>
          </p:nvPr>
        </p:nvSpPr>
        <p:spPr>
          <a:xfrm>
            <a:off x="5892800" y="6356350"/>
            <a:ext cx="2844800" cy="3683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Kapitel Layout 2">
    <p:bg>
      <p:bgPr>
        <a:solidFill>
          <a:schemeClr val="accent2"/>
        </a:solidFill>
        <a:effectLst/>
      </p:bgPr>
    </p:bg>
    <p:spTree>
      <p:nvGrpSpPr>
        <p:cNvPr id="1" name=""/>
        <p:cNvGrpSpPr/>
        <p:nvPr/>
      </p:nvGrpSpPr>
      <p:grpSpPr>
        <a:xfrm>
          <a:off x="0" y="0"/>
          <a:ext cx="0" cy="0"/>
          <a:chOff x="0" y="0"/>
          <a:chExt cx="0" cy="0"/>
        </a:xfrm>
      </p:grpSpPr>
      <p:sp>
        <p:nvSpPr>
          <p:cNvPr id="134" name="Titeltext"/>
          <p:cNvSpPr txBox="1">
            <a:spLocks noGrp="1"/>
          </p:cNvSpPr>
          <p:nvPr>
            <p:ph type="title"/>
          </p:nvPr>
        </p:nvSpPr>
        <p:spPr>
          <a:xfrm>
            <a:off x="551383" y="1556791"/>
            <a:ext cx="5040002" cy="1728001"/>
          </a:xfrm>
          <a:prstGeom prst="rect">
            <a:avLst/>
          </a:prstGeom>
        </p:spPr>
        <p:txBody>
          <a:bodyPr/>
          <a:lstStyle>
            <a:lvl1pPr>
              <a:lnSpc>
                <a:spcPct val="100000"/>
              </a:lnSpc>
              <a:defRPr sz="5000">
                <a:solidFill>
                  <a:srgbClr val="FFFFFF"/>
                </a:solidFill>
              </a:defRPr>
            </a:lvl1pPr>
          </a:lstStyle>
          <a:p>
            <a:r>
              <a:t>Titeltext</a:t>
            </a:r>
          </a:p>
        </p:txBody>
      </p:sp>
      <p:sp>
        <p:nvSpPr>
          <p:cNvPr id="135" name="Grafik 22"/>
          <p:cNvSpPr/>
          <p:nvPr/>
        </p:nvSpPr>
        <p:spPr>
          <a:xfrm>
            <a:off x="5917438" y="0"/>
            <a:ext cx="6276849" cy="68580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89" y="0"/>
                </a:lnTo>
                <a:lnTo>
                  <a:pt x="0" y="21600"/>
                </a:lnTo>
                <a:lnTo>
                  <a:pt x="21597" y="21600"/>
                </a:lnTo>
                <a:lnTo>
                  <a:pt x="21600" y="21593"/>
                </a:lnTo>
                <a:lnTo>
                  <a:pt x="21600" y="0"/>
                </a:lnTo>
                <a:close/>
              </a:path>
            </a:pathLst>
          </a:custGeom>
          <a:solidFill>
            <a:schemeClr val="accent3"/>
          </a:solidFill>
          <a:ln w="12700">
            <a:miter lim="400000"/>
          </a:ln>
        </p:spPr>
        <p:txBody>
          <a:bodyPr lIns="45719" rIns="45719" anchor="ctr"/>
          <a:lstStyle/>
          <a:p>
            <a:endParaRPr/>
          </a:p>
        </p:txBody>
      </p:sp>
      <p:sp>
        <p:nvSpPr>
          <p:cNvPr id="136" name="Foliennummer"/>
          <p:cNvSpPr txBox="1">
            <a:spLocks noGrp="1"/>
          </p:cNvSpPr>
          <p:nvPr>
            <p:ph type="sldNum" sz="quarter" idx="2"/>
          </p:nvPr>
        </p:nvSpPr>
        <p:spPr>
          <a:xfrm>
            <a:off x="5892800" y="6356350"/>
            <a:ext cx="2844800" cy="3683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Kapitel Layout 3">
    <p:bg>
      <p:bgPr>
        <a:solidFill>
          <a:schemeClr val="accent3"/>
        </a:solidFill>
        <a:effectLst/>
      </p:bgPr>
    </p:bg>
    <p:spTree>
      <p:nvGrpSpPr>
        <p:cNvPr id="1" name=""/>
        <p:cNvGrpSpPr/>
        <p:nvPr/>
      </p:nvGrpSpPr>
      <p:grpSpPr>
        <a:xfrm>
          <a:off x="0" y="0"/>
          <a:ext cx="0" cy="0"/>
          <a:chOff x="0" y="0"/>
          <a:chExt cx="0" cy="0"/>
        </a:xfrm>
      </p:grpSpPr>
      <p:sp>
        <p:nvSpPr>
          <p:cNvPr id="143" name="Titeltext"/>
          <p:cNvSpPr txBox="1">
            <a:spLocks noGrp="1"/>
          </p:cNvSpPr>
          <p:nvPr>
            <p:ph type="title"/>
          </p:nvPr>
        </p:nvSpPr>
        <p:spPr>
          <a:xfrm>
            <a:off x="0" y="1268759"/>
            <a:ext cx="6838719" cy="2592001"/>
          </a:xfrm>
          <a:prstGeom prst="rect">
            <a:avLst/>
          </a:prstGeom>
          <a:solidFill>
            <a:schemeClr val="accent2"/>
          </a:solidFill>
        </p:spPr>
        <p:txBody>
          <a:bodyPr/>
          <a:lstStyle>
            <a:lvl1pPr>
              <a:lnSpc>
                <a:spcPct val="100000"/>
              </a:lnSpc>
              <a:defRPr sz="5000">
                <a:solidFill>
                  <a:srgbClr val="FFFFFF"/>
                </a:solidFill>
              </a:defRPr>
            </a:lvl1pPr>
          </a:lstStyle>
          <a:p>
            <a:r>
              <a:t>Titeltext</a:t>
            </a:r>
          </a:p>
        </p:txBody>
      </p:sp>
      <p:sp>
        <p:nvSpPr>
          <p:cNvPr id="144" name="Foliennummer"/>
          <p:cNvSpPr txBox="1">
            <a:spLocks noGrp="1"/>
          </p:cNvSpPr>
          <p:nvPr>
            <p:ph type="sldNum" sz="quarter" idx="2"/>
          </p:nvPr>
        </p:nvSpPr>
        <p:spPr>
          <a:xfrm>
            <a:off x="5892800" y="6356350"/>
            <a:ext cx="2844800" cy="3683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 Bild und Inhalt">
    <p:spTree>
      <p:nvGrpSpPr>
        <p:cNvPr id="1" name=""/>
        <p:cNvGrpSpPr/>
        <p:nvPr/>
      </p:nvGrpSpPr>
      <p:grpSpPr>
        <a:xfrm>
          <a:off x="0" y="0"/>
          <a:ext cx="0" cy="0"/>
          <a:chOff x="0" y="0"/>
          <a:chExt cx="0" cy="0"/>
        </a:xfrm>
      </p:grpSpPr>
      <p:sp>
        <p:nvSpPr>
          <p:cNvPr id="174" name="Titeltext"/>
          <p:cNvSpPr txBox="1">
            <a:spLocks noGrp="1"/>
          </p:cNvSpPr>
          <p:nvPr>
            <p:ph type="title"/>
          </p:nvPr>
        </p:nvSpPr>
        <p:spPr>
          <a:prstGeom prst="rect">
            <a:avLst/>
          </a:prstGeom>
        </p:spPr>
        <p:txBody>
          <a:bodyPr/>
          <a:lstStyle/>
          <a:p>
            <a:r>
              <a:t>Titeltext</a:t>
            </a:r>
          </a:p>
        </p:txBody>
      </p:sp>
      <p:sp>
        <p:nvSpPr>
          <p:cNvPr id="175" name="Textebene 1…"/>
          <p:cNvSpPr txBox="1">
            <a:spLocks noGrp="1"/>
          </p:cNvSpPr>
          <p:nvPr>
            <p:ph type="body" sz="half" idx="1"/>
          </p:nvPr>
        </p:nvSpPr>
        <p:spPr>
          <a:xfrm>
            <a:off x="6312024" y="1701303"/>
            <a:ext cx="5328001" cy="4464001"/>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176" name="Bildplatzhalter 8"/>
          <p:cNvSpPr>
            <a:spLocks noGrp="1"/>
          </p:cNvSpPr>
          <p:nvPr>
            <p:ph type="pic" sz="half" idx="21"/>
          </p:nvPr>
        </p:nvSpPr>
        <p:spPr>
          <a:xfrm>
            <a:off x="551383" y="1845304"/>
            <a:ext cx="5328001" cy="4320000"/>
          </a:xfrm>
          <a:prstGeom prst="rect">
            <a:avLst/>
          </a:prstGeom>
        </p:spPr>
        <p:txBody>
          <a:bodyPr lIns="91439" tIns="45719" rIns="91439" bIns="45719">
            <a:noAutofit/>
          </a:bodyPr>
          <a:lstStyle/>
          <a:p>
            <a:endParaRPr/>
          </a:p>
        </p:txBody>
      </p:sp>
      <p:sp>
        <p:nvSpPr>
          <p:cNvPr id="177" name="Textplatzhalter 8"/>
          <p:cNvSpPr>
            <a:spLocks noGrp="1"/>
          </p:cNvSpPr>
          <p:nvPr>
            <p:ph type="body" sz="quarter" idx="22"/>
          </p:nvPr>
        </p:nvSpPr>
        <p:spPr>
          <a:xfrm>
            <a:off x="552616" y="260647"/>
            <a:ext cx="11088000" cy="288002"/>
          </a:xfrm>
          <a:prstGeom prst="rect">
            <a:avLst/>
          </a:prstGeom>
        </p:spPr>
        <p:txBody>
          <a:bodyPr anchor="b"/>
          <a:lstStyle/>
          <a:p>
            <a:pPr>
              <a:defRPr sz="1400" u="sng"/>
            </a:pPr>
            <a:endParaRPr/>
          </a:p>
        </p:txBody>
      </p:sp>
      <p:sp>
        <p:nvSpPr>
          <p:cNvPr id="17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abelle und Text">
    <p:spTree>
      <p:nvGrpSpPr>
        <p:cNvPr id="1" name=""/>
        <p:cNvGrpSpPr/>
        <p:nvPr/>
      </p:nvGrpSpPr>
      <p:grpSpPr>
        <a:xfrm>
          <a:off x="0" y="0"/>
          <a:ext cx="0" cy="0"/>
          <a:chOff x="0" y="0"/>
          <a:chExt cx="0" cy="0"/>
        </a:xfrm>
      </p:grpSpPr>
      <p:pic>
        <p:nvPicPr>
          <p:cNvPr id="197" name="Grafik 13" descr="Grafik 13"/>
          <p:cNvPicPr>
            <a:picLocks noChangeAspect="1"/>
          </p:cNvPicPr>
          <p:nvPr/>
        </p:nvPicPr>
        <p:blipFill>
          <a:blip r:embed="rId2"/>
          <a:stretch>
            <a:fillRect/>
          </a:stretch>
        </p:blipFill>
        <p:spPr>
          <a:xfrm>
            <a:off x="475635" y="6277045"/>
            <a:ext cx="383408" cy="396001"/>
          </a:xfrm>
          <a:prstGeom prst="rect">
            <a:avLst/>
          </a:prstGeom>
          <a:ln w="12700">
            <a:miter lim="400000"/>
          </a:ln>
        </p:spPr>
      </p:pic>
      <p:sp>
        <p:nvSpPr>
          <p:cNvPr id="198" name="Parallelogramm 6"/>
          <p:cNvSpPr/>
          <p:nvPr/>
        </p:nvSpPr>
        <p:spPr>
          <a:xfrm>
            <a:off x="883442" y="6267450"/>
            <a:ext cx="171452" cy="4048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648" y="0"/>
                </a:lnTo>
                <a:lnTo>
                  <a:pt x="21600" y="0"/>
                </a:lnTo>
                <a:lnTo>
                  <a:pt x="2952" y="21600"/>
                </a:lnTo>
                <a:close/>
              </a:path>
            </a:pathLst>
          </a:custGeom>
          <a:solidFill>
            <a:schemeClr val="accent1">
              <a:alpha val="0"/>
            </a:schemeClr>
          </a:solidFill>
          <a:ln w="12700">
            <a:miter lim="400000"/>
          </a:ln>
        </p:spPr>
        <p:txBody>
          <a:bodyPr lIns="45719" rIns="45719" anchor="ctr"/>
          <a:lstStyle/>
          <a:p>
            <a:pPr algn="ctr">
              <a:defRPr>
                <a:solidFill>
                  <a:srgbClr val="FFFFFF"/>
                </a:solidFill>
              </a:defRPr>
            </a:pPr>
            <a:endParaRPr/>
          </a:p>
        </p:txBody>
      </p:sp>
      <p:pic>
        <p:nvPicPr>
          <p:cNvPr id="199" name="Grafik 10" descr="Grafik 10"/>
          <p:cNvPicPr>
            <a:picLocks noChangeAspect="1"/>
          </p:cNvPicPr>
          <p:nvPr/>
        </p:nvPicPr>
        <p:blipFill>
          <a:blip r:embed="rId3"/>
          <a:stretch>
            <a:fillRect/>
          </a:stretch>
        </p:blipFill>
        <p:spPr>
          <a:xfrm>
            <a:off x="1079999" y="6278400"/>
            <a:ext cx="404397" cy="396001"/>
          </a:xfrm>
          <a:prstGeom prst="rect">
            <a:avLst/>
          </a:prstGeom>
          <a:ln w="12700">
            <a:miter lim="400000"/>
          </a:ln>
        </p:spPr>
      </p:pic>
      <p:pic>
        <p:nvPicPr>
          <p:cNvPr id="200" name="Grafik 9" descr="Grafik 9"/>
          <p:cNvPicPr>
            <a:picLocks noChangeAspect="1"/>
          </p:cNvPicPr>
          <p:nvPr/>
        </p:nvPicPr>
        <p:blipFill>
          <a:blip r:embed="rId4"/>
          <a:stretch>
            <a:fillRect/>
          </a:stretch>
        </p:blipFill>
        <p:spPr>
          <a:xfrm>
            <a:off x="853199" y="6278400"/>
            <a:ext cx="225287" cy="396001"/>
          </a:xfrm>
          <a:prstGeom prst="rect">
            <a:avLst/>
          </a:prstGeom>
          <a:ln w="12700">
            <a:miter lim="400000"/>
          </a:ln>
        </p:spPr>
      </p:pic>
      <p:sp>
        <p:nvSpPr>
          <p:cNvPr id="201" name="Titeltext"/>
          <p:cNvSpPr txBox="1">
            <a:spLocks noGrp="1"/>
          </p:cNvSpPr>
          <p:nvPr>
            <p:ph type="title"/>
          </p:nvPr>
        </p:nvSpPr>
        <p:spPr>
          <a:prstGeom prst="rect">
            <a:avLst/>
          </a:prstGeom>
        </p:spPr>
        <p:txBody>
          <a:bodyPr/>
          <a:lstStyle/>
          <a:p>
            <a:r>
              <a:t>Titeltext</a:t>
            </a:r>
          </a:p>
        </p:txBody>
      </p:sp>
      <p:sp>
        <p:nvSpPr>
          <p:cNvPr id="202" name="Textebene 1…"/>
          <p:cNvSpPr txBox="1">
            <a:spLocks noGrp="1"/>
          </p:cNvSpPr>
          <p:nvPr>
            <p:ph type="body" sz="quarter" idx="1"/>
          </p:nvPr>
        </p:nvSpPr>
        <p:spPr>
          <a:xfrm>
            <a:off x="552615" y="260647"/>
            <a:ext cx="11088001" cy="288002"/>
          </a:xfrm>
          <a:prstGeom prst="rect">
            <a:avLst/>
          </a:prstGeom>
        </p:spPr>
        <p:txBody>
          <a:bodyPr anchor="b"/>
          <a:lstStyle>
            <a:lvl1pPr>
              <a:defRPr sz="1400" u="sng"/>
            </a:lvl1pPr>
            <a:lvl2pPr>
              <a:defRPr sz="1400" u="sng"/>
            </a:lvl2pPr>
            <a:lvl3pPr marL="0" indent="0">
              <a:buSzTx/>
              <a:buNone/>
              <a:defRPr sz="1400" u="sng"/>
            </a:lvl3pPr>
            <a:lvl4pPr marL="0" indent="0">
              <a:buSzTx/>
              <a:buNone/>
              <a:defRPr sz="1400" u="sng"/>
            </a:lvl4pPr>
            <a:lvl5pPr marL="0" indent="0">
              <a:buSzTx/>
              <a:buNone/>
              <a:defRPr sz="1400" u="sng"/>
            </a:lvl5pPr>
          </a:lstStyle>
          <a:p>
            <a:r>
              <a:t>Textebene 1</a:t>
            </a:r>
          </a:p>
          <a:p>
            <a:pPr lvl="1"/>
            <a:r>
              <a:t>Textebene 2</a:t>
            </a:r>
          </a:p>
          <a:p>
            <a:pPr lvl="2"/>
            <a:r>
              <a:t>Textebene 3</a:t>
            </a:r>
          </a:p>
          <a:p>
            <a:pPr lvl="3"/>
            <a:r>
              <a:t>Textebene 4</a:t>
            </a:r>
          </a:p>
          <a:p>
            <a:pPr lvl="4"/>
            <a:r>
              <a:t>Textebene 5</a:t>
            </a:r>
          </a:p>
        </p:txBody>
      </p:sp>
      <p:sp>
        <p:nvSpPr>
          <p:cNvPr id="203" name="Textplatzhalter 10"/>
          <p:cNvSpPr>
            <a:spLocks noGrp="1"/>
          </p:cNvSpPr>
          <p:nvPr>
            <p:ph type="body" sz="quarter" idx="21"/>
          </p:nvPr>
        </p:nvSpPr>
        <p:spPr>
          <a:xfrm>
            <a:off x="8184232" y="1701253"/>
            <a:ext cx="3455319" cy="4464051"/>
          </a:xfrm>
          <a:prstGeom prst="rect">
            <a:avLst/>
          </a:prstGeom>
        </p:spPr>
        <p:txBody>
          <a:bodyPr/>
          <a:lstStyle/>
          <a:p>
            <a:endParaRPr/>
          </a:p>
        </p:txBody>
      </p:sp>
      <p:sp>
        <p:nvSpPr>
          <p:cNvPr id="204"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3 Bilder">
    <p:spTree>
      <p:nvGrpSpPr>
        <p:cNvPr id="1" name=""/>
        <p:cNvGrpSpPr/>
        <p:nvPr/>
      </p:nvGrpSpPr>
      <p:grpSpPr>
        <a:xfrm>
          <a:off x="0" y="0"/>
          <a:ext cx="0" cy="0"/>
          <a:chOff x="0" y="0"/>
          <a:chExt cx="0" cy="0"/>
        </a:xfrm>
      </p:grpSpPr>
      <p:sp>
        <p:nvSpPr>
          <p:cNvPr id="211" name="Titeltext"/>
          <p:cNvSpPr txBox="1">
            <a:spLocks noGrp="1"/>
          </p:cNvSpPr>
          <p:nvPr>
            <p:ph type="title"/>
          </p:nvPr>
        </p:nvSpPr>
        <p:spPr>
          <a:prstGeom prst="rect">
            <a:avLst/>
          </a:prstGeom>
        </p:spPr>
        <p:txBody>
          <a:bodyPr/>
          <a:lstStyle/>
          <a:p>
            <a:r>
              <a:t>Titeltext</a:t>
            </a:r>
          </a:p>
        </p:txBody>
      </p:sp>
      <p:sp>
        <p:nvSpPr>
          <p:cNvPr id="212" name="Bildplatzhalter 8"/>
          <p:cNvSpPr>
            <a:spLocks noGrp="1"/>
          </p:cNvSpPr>
          <p:nvPr>
            <p:ph type="pic" sz="quarter" idx="21"/>
          </p:nvPr>
        </p:nvSpPr>
        <p:spPr>
          <a:xfrm>
            <a:off x="551383" y="1845143"/>
            <a:ext cx="3457576" cy="2880001"/>
          </a:xfrm>
          <a:prstGeom prst="rect">
            <a:avLst/>
          </a:prstGeom>
        </p:spPr>
        <p:txBody>
          <a:bodyPr lIns="91439" tIns="45719" rIns="91439" bIns="45719">
            <a:noAutofit/>
          </a:bodyPr>
          <a:lstStyle/>
          <a:p>
            <a:endParaRPr/>
          </a:p>
        </p:txBody>
      </p:sp>
      <p:sp>
        <p:nvSpPr>
          <p:cNvPr id="213" name="Textebene 1…"/>
          <p:cNvSpPr txBox="1">
            <a:spLocks noGrp="1"/>
          </p:cNvSpPr>
          <p:nvPr>
            <p:ph type="body" sz="quarter" idx="1"/>
          </p:nvPr>
        </p:nvSpPr>
        <p:spPr>
          <a:xfrm>
            <a:off x="551383" y="4797152"/>
            <a:ext cx="3457576" cy="1368699"/>
          </a:xfrm>
          <a:prstGeom prst="rect">
            <a:avLst/>
          </a:prstGeom>
        </p:spPr>
        <p:txBody>
          <a:bodyPr/>
          <a:lstStyle>
            <a:lvl1pPr>
              <a:defRPr sz="1400">
                <a:solidFill>
                  <a:schemeClr val="accent4"/>
                </a:solidFill>
              </a:defRPr>
            </a:lvl1pPr>
            <a:lvl2pPr>
              <a:defRPr sz="1400">
                <a:solidFill>
                  <a:schemeClr val="accent4"/>
                </a:solidFill>
              </a:defRPr>
            </a:lvl2pPr>
            <a:lvl3pPr marL="0" indent="0">
              <a:buSzTx/>
              <a:buNone/>
              <a:defRPr sz="1400">
                <a:solidFill>
                  <a:schemeClr val="accent4"/>
                </a:solidFill>
              </a:defRPr>
            </a:lvl3pPr>
            <a:lvl4pPr marL="0" indent="0">
              <a:buSzTx/>
              <a:buNone/>
              <a:defRPr sz="1400">
                <a:solidFill>
                  <a:schemeClr val="accent4"/>
                </a:solidFill>
              </a:defRPr>
            </a:lvl4pPr>
            <a:lvl5pPr marL="0" indent="0">
              <a:buSzTx/>
              <a:buNone/>
              <a:defRPr sz="1400">
                <a:solidFill>
                  <a:schemeClr val="accent4"/>
                </a:solidFill>
              </a:defRPr>
            </a:lvl5pPr>
          </a:lstStyle>
          <a:p>
            <a:r>
              <a:t>Textebene 1</a:t>
            </a:r>
          </a:p>
          <a:p>
            <a:pPr lvl="1"/>
            <a:r>
              <a:t>Textebene 2</a:t>
            </a:r>
          </a:p>
          <a:p>
            <a:pPr lvl="2"/>
            <a:r>
              <a:t>Textebene 3</a:t>
            </a:r>
          </a:p>
          <a:p>
            <a:pPr lvl="3"/>
            <a:r>
              <a:t>Textebene 4</a:t>
            </a:r>
          </a:p>
          <a:p>
            <a:pPr lvl="4"/>
            <a:r>
              <a:t>Textebene 5</a:t>
            </a:r>
          </a:p>
        </p:txBody>
      </p:sp>
      <p:sp>
        <p:nvSpPr>
          <p:cNvPr id="214" name="Bildplatzhalter 8"/>
          <p:cNvSpPr>
            <a:spLocks noGrp="1"/>
          </p:cNvSpPr>
          <p:nvPr>
            <p:ph type="pic" sz="quarter" idx="22"/>
          </p:nvPr>
        </p:nvSpPr>
        <p:spPr>
          <a:xfrm>
            <a:off x="4366617" y="1845143"/>
            <a:ext cx="3457576" cy="2880001"/>
          </a:xfrm>
          <a:prstGeom prst="rect">
            <a:avLst/>
          </a:prstGeom>
        </p:spPr>
        <p:txBody>
          <a:bodyPr lIns="91439" tIns="45719" rIns="91439" bIns="45719">
            <a:noAutofit/>
          </a:bodyPr>
          <a:lstStyle/>
          <a:p>
            <a:endParaRPr/>
          </a:p>
        </p:txBody>
      </p:sp>
      <p:sp>
        <p:nvSpPr>
          <p:cNvPr id="215" name="Textplatzhalter 10"/>
          <p:cNvSpPr>
            <a:spLocks noGrp="1"/>
          </p:cNvSpPr>
          <p:nvPr>
            <p:ph type="body" sz="quarter" idx="23"/>
          </p:nvPr>
        </p:nvSpPr>
        <p:spPr>
          <a:xfrm>
            <a:off x="4367807" y="4797152"/>
            <a:ext cx="3457576" cy="1368699"/>
          </a:xfrm>
          <a:prstGeom prst="rect">
            <a:avLst/>
          </a:prstGeom>
        </p:spPr>
        <p:txBody>
          <a:bodyPr/>
          <a:lstStyle/>
          <a:p>
            <a:pPr>
              <a:defRPr sz="1400">
                <a:solidFill>
                  <a:schemeClr val="accent4"/>
                </a:solidFill>
              </a:defRPr>
            </a:pPr>
            <a:endParaRPr/>
          </a:p>
        </p:txBody>
      </p:sp>
      <p:sp>
        <p:nvSpPr>
          <p:cNvPr id="216" name="Bildplatzhalter 8"/>
          <p:cNvSpPr>
            <a:spLocks noGrp="1"/>
          </p:cNvSpPr>
          <p:nvPr>
            <p:ph type="pic" sz="quarter" idx="24"/>
          </p:nvPr>
        </p:nvSpPr>
        <p:spPr>
          <a:xfrm>
            <a:off x="8183040" y="1845143"/>
            <a:ext cx="3457576" cy="2880001"/>
          </a:xfrm>
          <a:prstGeom prst="rect">
            <a:avLst/>
          </a:prstGeom>
        </p:spPr>
        <p:txBody>
          <a:bodyPr lIns="91439" tIns="45719" rIns="91439" bIns="45719">
            <a:noAutofit/>
          </a:bodyPr>
          <a:lstStyle/>
          <a:p>
            <a:endParaRPr/>
          </a:p>
        </p:txBody>
      </p:sp>
      <p:sp>
        <p:nvSpPr>
          <p:cNvPr id="217" name="Textplatzhalter 10"/>
          <p:cNvSpPr>
            <a:spLocks noGrp="1"/>
          </p:cNvSpPr>
          <p:nvPr>
            <p:ph type="body" sz="quarter" idx="25"/>
          </p:nvPr>
        </p:nvSpPr>
        <p:spPr>
          <a:xfrm>
            <a:off x="8184232" y="4797152"/>
            <a:ext cx="3457576" cy="1368699"/>
          </a:xfrm>
          <a:prstGeom prst="rect">
            <a:avLst/>
          </a:prstGeom>
        </p:spPr>
        <p:txBody>
          <a:bodyPr/>
          <a:lstStyle/>
          <a:p>
            <a:pPr>
              <a:defRPr sz="1400">
                <a:solidFill>
                  <a:schemeClr val="accent4"/>
                </a:solidFill>
              </a:defRPr>
            </a:pPr>
            <a:endParaRPr/>
          </a:p>
        </p:txBody>
      </p:sp>
      <p:sp>
        <p:nvSpPr>
          <p:cNvPr id="218" name="Textplatzhalter 8"/>
          <p:cNvSpPr>
            <a:spLocks noGrp="1"/>
          </p:cNvSpPr>
          <p:nvPr>
            <p:ph type="body" sz="quarter" idx="26"/>
          </p:nvPr>
        </p:nvSpPr>
        <p:spPr>
          <a:xfrm>
            <a:off x="552616" y="260647"/>
            <a:ext cx="11088000" cy="288002"/>
          </a:xfrm>
          <a:prstGeom prst="rect">
            <a:avLst/>
          </a:prstGeom>
        </p:spPr>
        <p:txBody>
          <a:bodyPr anchor="b"/>
          <a:lstStyle/>
          <a:p>
            <a:pPr>
              <a:defRPr sz="1400" u="sng"/>
            </a:pPr>
            <a:endParaRPr/>
          </a:p>
        </p:txBody>
      </p:sp>
      <p:sp>
        <p:nvSpPr>
          <p:cNvPr id="21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3 Bilder Hervorhebung">
    <p:spTree>
      <p:nvGrpSpPr>
        <p:cNvPr id="1" name=""/>
        <p:cNvGrpSpPr/>
        <p:nvPr/>
      </p:nvGrpSpPr>
      <p:grpSpPr>
        <a:xfrm>
          <a:off x="0" y="0"/>
          <a:ext cx="0" cy="0"/>
          <a:chOff x="0" y="0"/>
          <a:chExt cx="0" cy="0"/>
        </a:xfrm>
      </p:grpSpPr>
      <p:sp>
        <p:nvSpPr>
          <p:cNvPr id="226" name="Titeltext"/>
          <p:cNvSpPr txBox="1">
            <a:spLocks noGrp="1"/>
          </p:cNvSpPr>
          <p:nvPr>
            <p:ph type="title"/>
          </p:nvPr>
        </p:nvSpPr>
        <p:spPr>
          <a:prstGeom prst="rect">
            <a:avLst/>
          </a:prstGeom>
        </p:spPr>
        <p:txBody>
          <a:bodyPr/>
          <a:lstStyle/>
          <a:p>
            <a:r>
              <a:t>Titeltext</a:t>
            </a:r>
          </a:p>
        </p:txBody>
      </p:sp>
      <p:sp>
        <p:nvSpPr>
          <p:cNvPr id="227" name="Bildplatzhalter 8"/>
          <p:cNvSpPr>
            <a:spLocks noGrp="1"/>
          </p:cNvSpPr>
          <p:nvPr>
            <p:ph type="pic" sz="quarter" idx="21"/>
          </p:nvPr>
        </p:nvSpPr>
        <p:spPr>
          <a:xfrm>
            <a:off x="551383" y="1845087"/>
            <a:ext cx="3457576" cy="2304002"/>
          </a:xfrm>
          <a:prstGeom prst="rect">
            <a:avLst/>
          </a:prstGeom>
        </p:spPr>
        <p:txBody>
          <a:bodyPr lIns="91439" tIns="45719" rIns="91439" bIns="45719">
            <a:noAutofit/>
          </a:bodyPr>
          <a:lstStyle/>
          <a:p>
            <a:endParaRPr/>
          </a:p>
        </p:txBody>
      </p:sp>
      <p:sp>
        <p:nvSpPr>
          <p:cNvPr id="228" name="Textebene 1…"/>
          <p:cNvSpPr txBox="1">
            <a:spLocks noGrp="1"/>
          </p:cNvSpPr>
          <p:nvPr>
            <p:ph type="body" sz="quarter" idx="1"/>
          </p:nvPr>
        </p:nvSpPr>
        <p:spPr>
          <a:xfrm>
            <a:off x="551383" y="4221088"/>
            <a:ext cx="3457576" cy="1944001"/>
          </a:xfrm>
          <a:prstGeom prst="rect">
            <a:avLst/>
          </a:prstGeom>
          <a:solidFill>
            <a:srgbClr val="E7E6E6"/>
          </a:solidFill>
        </p:spPr>
        <p:txBody>
          <a:bodyPr lIns="72000" tIns="72000" rIns="72000" bIns="72000"/>
          <a:lstStyle>
            <a:lvl1pPr>
              <a:spcBef>
                <a:spcPts val="700"/>
              </a:spcBef>
              <a:defRPr sz="1400" b="1"/>
            </a:lvl1pPr>
            <a:lvl2pPr>
              <a:spcBef>
                <a:spcPts val="700"/>
              </a:spcBef>
              <a:defRPr sz="1400" b="1"/>
            </a:lvl2pPr>
            <a:lvl3pPr>
              <a:spcBef>
                <a:spcPts val="700"/>
              </a:spcBef>
              <a:defRPr sz="1400" b="1"/>
            </a:lvl3pPr>
            <a:lvl4pPr>
              <a:spcBef>
                <a:spcPts val="700"/>
              </a:spcBef>
              <a:defRPr sz="1400" b="1"/>
            </a:lvl4pPr>
            <a:lvl5pPr marL="431999" indent="-180000">
              <a:spcBef>
                <a:spcPts val="700"/>
              </a:spcBef>
              <a:defRPr sz="1400" b="1"/>
            </a:lvl5pPr>
          </a:lstStyle>
          <a:p>
            <a:r>
              <a:t>Textebene 1</a:t>
            </a:r>
          </a:p>
          <a:p>
            <a:pPr lvl="1"/>
            <a:r>
              <a:t>Textebene 2</a:t>
            </a:r>
          </a:p>
          <a:p>
            <a:pPr lvl="2"/>
            <a:r>
              <a:t>Textebene 3</a:t>
            </a:r>
          </a:p>
          <a:p>
            <a:pPr lvl="3"/>
            <a:r>
              <a:t>Textebene 4</a:t>
            </a:r>
          </a:p>
          <a:p>
            <a:pPr lvl="4"/>
            <a:r>
              <a:t>Textebene 5</a:t>
            </a:r>
          </a:p>
        </p:txBody>
      </p:sp>
      <p:sp>
        <p:nvSpPr>
          <p:cNvPr id="229" name="Bildplatzhalter 8"/>
          <p:cNvSpPr>
            <a:spLocks noGrp="1"/>
          </p:cNvSpPr>
          <p:nvPr>
            <p:ph type="pic" sz="quarter" idx="22"/>
          </p:nvPr>
        </p:nvSpPr>
        <p:spPr>
          <a:xfrm>
            <a:off x="4367212" y="1845087"/>
            <a:ext cx="3457576" cy="2304002"/>
          </a:xfrm>
          <a:prstGeom prst="rect">
            <a:avLst/>
          </a:prstGeom>
        </p:spPr>
        <p:txBody>
          <a:bodyPr lIns="91439" tIns="45719" rIns="91439" bIns="45719">
            <a:noAutofit/>
          </a:bodyPr>
          <a:lstStyle/>
          <a:p>
            <a:endParaRPr/>
          </a:p>
        </p:txBody>
      </p:sp>
      <p:sp>
        <p:nvSpPr>
          <p:cNvPr id="230" name="Textplatzhalter 10"/>
          <p:cNvSpPr>
            <a:spLocks noGrp="1"/>
          </p:cNvSpPr>
          <p:nvPr>
            <p:ph type="body" sz="quarter" idx="23"/>
          </p:nvPr>
        </p:nvSpPr>
        <p:spPr>
          <a:xfrm>
            <a:off x="4367212" y="4221088"/>
            <a:ext cx="3457576" cy="1944001"/>
          </a:xfrm>
          <a:prstGeom prst="rect">
            <a:avLst/>
          </a:prstGeom>
          <a:solidFill>
            <a:srgbClr val="E7E6E6"/>
          </a:solidFill>
        </p:spPr>
        <p:txBody>
          <a:bodyPr lIns="72000" tIns="72000" rIns="72000" bIns="72000"/>
          <a:lstStyle/>
          <a:p>
            <a:pPr>
              <a:spcBef>
                <a:spcPts val="700"/>
              </a:spcBef>
              <a:defRPr sz="1400" b="1"/>
            </a:pPr>
            <a:endParaRPr/>
          </a:p>
        </p:txBody>
      </p:sp>
      <p:sp>
        <p:nvSpPr>
          <p:cNvPr id="231" name="Bildplatzhalter 8"/>
          <p:cNvSpPr>
            <a:spLocks noGrp="1"/>
          </p:cNvSpPr>
          <p:nvPr>
            <p:ph type="pic" sz="quarter" idx="24"/>
          </p:nvPr>
        </p:nvSpPr>
        <p:spPr>
          <a:xfrm>
            <a:off x="8183040" y="1845086"/>
            <a:ext cx="3457576" cy="2304002"/>
          </a:xfrm>
          <a:prstGeom prst="rect">
            <a:avLst/>
          </a:prstGeom>
        </p:spPr>
        <p:txBody>
          <a:bodyPr lIns="91439" tIns="45719" rIns="91439" bIns="45719">
            <a:noAutofit/>
          </a:bodyPr>
          <a:lstStyle/>
          <a:p>
            <a:endParaRPr/>
          </a:p>
        </p:txBody>
      </p:sp>
      <p:sp>
        <p:nvSpPr>
          <p:cNvPr id="232" name="Textplatzhalter 10"/>
          <p:cNvSpPr>
            <a:spLocks noGrp="1"/>
          </p:cNvSpPr>
          <p:nvPr>
            <p:ph type="body" sz="quarter" idx="25"/>
          </p:nvPr>
        </p:nvSpPr>
        <p:spPr>
          <a:xfrm>
            <a:off x="8184232" y="4221088"/>
            <a:ext cx="3457576" cy="1944001"/>
          </a:xfrm>
          <a:prstGeom prst="rect">
            <a:avLst/>
          </a:prstGeom>
          <a:solidFill>
            <a:srgbClr val="E7E6E6"/>
          </a:solidFill>
        </p:spPr>
        <p:txBody>
          <a:bodyPr lIns="72000" tIns="72000" rIns="72000" bIns="72000"/>
          <a:lstStyle/>
          <a:p>
            <a:pPr>
              <a:spcBef>
                <a:spcPts val="700"/>
              </a:spcBef>
              <a:defRPr sz="1400" b="1"/>
            </a:pPr>
            <a:endParaRPr/>
          </a:p>
        </p:txBody>
      </p:sp>
      <p:sp>
        <p:nvSpPr>
          <p:cNvPr id="233" name="Textplatzhalter 8"/>
          <p:cNvSpPr>
            <a:spLocks noGrp="1"/>
          </p:cNvSpPr>
          <p:nvPr>
            <p:ph type="body" sz="quarter" idx="26"/>
          </p:nvPr>
        </p:nvSpPr>
        <p:spPr>
          <a:xfrm>
            <a:off x="552616" y="260647"/>
            <a:ext cx="11088000" cy="288002"/>
          </a:xfrm>
          <a:prstGeom prst="rect">
            <a:avLst/>
          </a:prstGeom>
        </p:spPr>
        <p:txBody>
          <a:bodyPr anchor="b"/>
          <a:lstStyle/>
          <a:p>
            <a:pPr>
              <a:defRPr sz="1400" u="sng"/>
            </a:pPr>
            <a:endParaRPr/>
          </a:p>
        </p:txBody>
      </p:sp>
      <p:sp>
        <p:nvSpPr>
          <p:cNvPr id="234"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280" name="Titeltext"/>
          <p:cNvSpPr txBox="1">
            <a:spLocks noGrp="1"/>
          </p:cNvSpPr>
          <p:nvPr>
            <p:ph type="title"/>
          </p:nvPr>
        </p:nvSpPr>
        <p:spPr>
          <a:prstGeom prst="rect">
            <a:avLst/>
          </a:prstGeom>
        </p:spPr>
        <p:txBody>
          <a:bodyPr/>
          <a:lstStyle/>
          <a:p>
            <a:r>
              <a:t>Titeltext</a:t>
            </a:r>
          </a:p>
        </p:txBody>
      </p:sp>
      <p:sp>
        <p:nvSpPr>
          <p:cNvPr id="281" name="Textebene 1…"/>
          <p:cNvSpPr txBox="1">
            <a:spLocks noGrp="1"/>
          </p:cNvSpPr>
          <p:nvPr>
            <p:ph type="body" sz="quarter" idx="1"/>
          </p:nvPr>
        </p:nvSpPr>
        <p:spPr>
          <a:xfrm>
            <a:off x="552615" y="260647"/>
            <a:ext cx="11088001" cy="288002"/>
          </a:xfrm>
          <a:prstGeom prst="rect">
            <a:avLst/>
          </a:prstGeom>
        </p:spPr>
        <p:txBody>
          <a:bodyPr anchor="b"/>
          <a:lstStyle>
            <a:lvl1pPr>
              <a:defRPr sz="1400" u="sng"/>
            </a:lvl1pPr>
            <a:lvl2pPr>
              <a:defRPr sz="1400" u="sng"/>
            </a:lvl2pPr>
            <a:lvl3pPr marL="0" indent="0">
              <a:buSzTx/>
              <a:buNone/>
              <a:defRPr sz="1400" u="sng"/>
            </a:lvl3pPr>
            <a:lvl4pPr marL="0" indent="0">
              <a:buSzTx/>
              <a:buNone/>
              <a:defRPr sz="1400" u="sng"/>
            </a:lvl4pPr>
            <a:lvl5pPr marL="0" indent="0">
              <a:buSzTx/>
              <a:buNone/>
              <a:defRPr sz="1400" u="sng"/>
            </a:lvl5pPr>
          </a:lstStyle>
          <a:p>
            <a:r>
              <a:t>Textebene 1</a:t>
            </a:r>
          </a:p>
          <a:p>
            <a:pPr lvl="1"/>
            <a:r>
              <a:t>Textebene 2</a:t>
            </a:r>
          </a:p>
          <a:p>
            <a:pPr lvl="2"/>
            <a:r>
              <a:t>Textebene 3</a:t>
            </a:r>
          </a:p>
          <a:p>
            <a:pPr lvl="3"/>
            <a:r>
              <a:t>Textebene 4</a:t>
            </a:r>
          </a:p>
          <a:p>
            <a:pPr lvl="4"/>
            <a:r>
              <a:t>Textebene 5</a:t>
            </a:r>
          </a:p>
        </p:txBody>
      </p:sp>
      <p:sp>
        <p:nvSpPr>
          <p:cNvPr id="282"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rafik 13" descr="Grafik 13"/>
          <p:cNvPicPr>
            <a:picLocks noChangeAspect="1"/>
          </p:cNvPicPr>
          <p:nvPr/>
        </p:nvPicPr>
        <p:blipFill>
          <a:blip r:embed="rId14"/>
          <a:stretch>
            <a:fillRect/>
          </a:stretch>
        </p:blipFill>
        <p:spPr>
          <a:xfrm>
            <a:off x="475635" y="6277045"/>
            <a:ext cx="383408" cy="396001"/>
          </a:xfrm>
          <a:prstGeom prst="rect">
            <a:avLst/>
          </a:prstGeom>
          <a:ln w="12700">
            <a:miter lim="400000"/>
          </a:ln>
        </p:spPr>
      </p:pic>
      <p:sp>
        <p:nvSpPr>
          <p:cNvPr id="3" name="Parallelogramm 6"/>
          <p:cNvSpPr/>
          <p:nvPr/>
        </p:nvSpPr>
        <p:spPr>
          <a:xfrm>
            <a:off x="883442" y="6267450"/>
            <a:ext cx="171452" cy="4048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648" y="0"/>
                </a:lnTo>
                <a:lnTo>
                  <a:pt x="21600" y="0"/>
                </a:lnTo>
                <a:lnTo>
                  <a:pt x="2952" y="21600"/>
                </a:lnTo>
                <a:close/>
              </a:path>
            </a:pathLst>
          </a:custGeom>
          <a:solidFill>
            <a:schemeClr val="accent1">
              <a:alpha val="0"/>
            </a:schemeClr>
          </a:solidFill>
          <a:ln w="12700">
            <a:miter lim="400000"/>
          </a:ln>
        </p:spPr>
        <p:txBody>
          <a:bodyPr lIns="45719" rIns="45719" anchor="ctr"/>
          <a:lstStyle/>
          <a:p>
            <a:pPr algn="ctr">
              <a:defRPr>
                <a:solidFill>
                  <a:srgbClr val="FFFFFF"/>
                </a:solidFill>
              </a:defRPr>
            </a:pPr>
            <a:endParaRPr/>
          </a:p>
        </p:txBody>
      </p:sp>
      <p:pic>
        <p:nvPicPr>
          <p:cNvPr id="4" name="Grafik 10" descr="Grafik 10"/>
          <p:cNvPicPr>
            <a:picLocks noChangeAspect="1"/>
          </p:cNvPicPr>
          <p:nvPr/>
        </p:nvPicPr>
        <p:blipFill>
          <a:blip r:embed="rId15"/>
          <a:stretch>
            <a:fillRect/>
          </a:stretch>
        </p:blipFill>
        <p:spPr>
          <a:xfrm>
            <a:off x="1079999" y="6278400"/>
            <a:ext cx="404397" cy="396001"/>
          </a:xfrm>
          <a:prstGeom prst="rect">
            <a:avLst/>
          </a:prstGeom>
          <a:ln w="12700">
            <a:miter lim="400000"/>
          </a:ln>
        </p:spPr>
      </p:pic>
      <p:pic>
        <p:nvPicPr>
          <p:cNvPr id="5" name="Grafik 9" descr="Grafik 9"/>
          <p:cNvPicPr>
            <a:picLocks noChangeAspect="1"/>
          </p:cNvPicPr>
          <p:nvPr/>
        </p:nvPicPr>
        <p:blipFill>
          <a:blip r:embed="rId16"/>
          <a:stretch>
            <a:fillRect/>
          </a:stretch>
        </p:blipFill>
        <p:spPr>
          <a:xfrm>
            <a:off x="853199" y="6278400"/>
            <a:ext cx="225287" cy="396001"/>
          </a:xfrm>
          <a:prstGeom prst="rect">
            <a:avLst/>
          </a:prstGeom>
          <a:ln w="12700">
            <a:miter lim="400000"/>
          </a:ln>
        </p:spPr>
      </p:pic>
      <p:sp>
        <p:nvSpPr>
          <p:cNvPr id="6" name="Titeltext"/>
          <p:cNvSpPr txBox="1">
            <a:spLocks noGrp="1"/>
          </p:cNvSpPr>
          <p:nvPr>
            <p:ph type="title"/>
          </p:nvPr>
        </p:nvSpPr>
        <p:spPr>
          <a:xfrm>
            <a:off x="551383" y="620792"/>
            <a:ext cx="11088001" cy="864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Titeltext</a:t>
            </a:r>
          </a:p>
        </p:txBody>
      </p:sp>
      <p:sp>
        <p:nvSpPr>
          <p:cNvPr id="7" name="Textebene 1…"/>
          <p:cNvSpPr txBox="1">
            <a:spLocks noGrp="1"/>
          </p:cNvSpPr>
          <p:nvPr>
            <p:ph type="body" idx="1"/>
          </p:nvPr>
        </p:nvSpPr>
        <p:spPr>
          <a:xfrm>
            <a:off x="551383" y="1701295"/>
            <a:ext cx="11088001" cy="446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Textebene 1</a:t>
            </a:r>
          </a:p>
          <a:p>
            <a:pPr lvl="1"/>
            <a:r>
              <a:t>Textebene 2</a:t>
            </a:r>
          </a:p>
          <a:p>
            <a:pPr lvl="2"/>
            <a:r>
              <a:t>Textebene 3</a:t>
            </a:r>
          </a:p>
          <a:p>
            <a:pPr lvl="3"/>
            <a:r>
              <a:t>Textebene 4</a:t>
            </a:r>
          </a:p>
          <a:p>
            <a:pPr lvl="4"/>
            <a:r>
              <a:t>Textebene 5</a:t>
            </a:r>
          </a:p>
        </p:txBody>
      </p:sp>
      <p:sp>
        <p:nvSpPr>
          <p:cNvPr id="8" name="Foliennummer"/>
          <p:cNvSpPr txBox="1">
            <a:spLocks noGrp="1"/>
          </p:cNvSpPr>
          <p:nvPr>
            <p:ph type="sldNum" sz="quarter" idx="2"/>
          </p:nvPr>
        </p:nvSpPr>
        <p:spPr>
          <a:xfrm>
            <a:off x="11487522" y="6453335"/>
            <a:ext cx="154311" cy="134269"/>
          </a:xfrm>
          <a:prstGeom prst="rect">
            <a:avLst/>
          </a:prstGeom>
          <a:ln w="12700">
            <a:miter lim="400000"/>
          </a:ln>
        </p:spPr>
        <p:txBody>
          <a:bodyPr wrap="none" lIns="0" tIns="0" rIns="0" bIns="0">
            <a:spAutoFit/>
          </a:bodyPr>
          <a:lstStyle>
            <a:lvl1pPr algn="r">
              <a:defRPr sz="1100">
                <a:solidFill>
                  <a:srgbClr val="888E9B"/>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53" r:id="rId1"/>
    <p:sldLayoutId id="2147483656" r:id="rId2"/>
    <p:sldLayoutId id="2147483657" r:id="rId3"/>
    <p:sldLayoutId id="2147483658" r:id="rId4"/>
    <p:sldLayoutId id="2147483661" r:id="rId5"/>
    <p:sldLayoutId id="2147483663" r:id="rId6"/>
    <p:sldLayoutId id="2147483664" r:id="rId7"/>
    <p:sldLayoutId id="2147483665" r:id="rId8"/>
    <p:sldLayoutId id="2147483669" r:id="rId9"/>
    <p:sldLayoutId id="2147483672" r:id="rId10"/>
    <p:sldLayoutId id="2147483674" r:id="rId11"/>
    <p:sldLayoutId id="2147483675" r:id="rId12"/>
  </p:sldLayoutIdLst>
  <p:transition spd="med"/>
  <p:txStyles>
    <p:titleStyle>
      <a:lvl1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2800" b="1" i="0" u="none" strike="noStrike" cap="none" spc="0" baseline="0">
          <a:solidFill>
            <a:schemeClr val="accent1"/>
          </a:solidFill>
          <a:uFillTx/>
          <a:latin typeface="+mj-lt"/>
          <a:ea typeface="+mj-ea"/>
          <a:cs typeface="+mj-cs"/>
          <a:sym typeface="Calibri"/>
        </a:defRPr>
      </a:lvl9pPr>
    </p:titleStyle>
    <p:bodyStyle>
      <a:lvl1pPr marL="0" marR="0" indent="0" algn="l" defTabSz="914400" rtl="0" latinLnBrk="0">
        <a:lnSpc>
          <a:spcPct val="116999"/>
        </a:lnSpc>
        <a:spcBef>
          <a:spcPts val="0"/>
        </a:spcBef>
        <a:spcAft>
          <a:spcPts val="0"/>
        </a:spcAft>
        <a:buClrTx/>
        <a:buSzTx/>
        <a:buFontTx/>
        <a:buNone/>
        <a:tabLst/>
        <a:defRPr sz="2000" b="0" i="0" u="none" strike="noStrike" cap="none" spc="0" baseline="0">
          <a:solidFill>
            <a:schemeClr val="accent1"/>
          </a:solidFill>
          <a:uFillTx/>
          <a:latin typeface="+mj-lt"/>
          <a:ea typeface="+mj-ea"/>
          <a:cs typeface="+mj-cs"/>
          <a:sym typeface="Calibri"/>
        </a:defRPr>
      </a:lvl1pPr>
      <a:lvl2pPr marL="0" marR="0" indent="0" algn="l" defTabSz="914400" rtl="0" latinLnBrk="0">
        <a:lnSpc>
          <a:spcPct val="116999"/>
        </a:lnSpc>
        <a:spcBef>
          <a:spcPts val="0"/>
        </a:spcBef>
        <a:spcAft>
          <a:spcPts val="0"/>
        </a:spcAft>
        <a:buClrTx/>
        <a:buSzTx/>
        <a:buFontTx/>
        <a:buNone/>
        <a:tabLst/>
        <a:defRPr sz="2000" b="0" i="0" u="none" strike="noStrike" cap="none" spc="0" baseline="0">
          <a:solidFill>
            <a:schemeClr val="accent1"/>
          </a:solidFill>
          <a:uFillTx/>
          <a:latin typeface="+mj-lt"/>
          <a:ea typeface="+mj-ea"/>
          <a:cs typeface="+mj-cs"/>
          <a:sym typeface="Calibri"/>
        </a:defRPr>
      </a:lvl2pPr>
      <a:lvl3pPr marL="252000" marR="0" indent="-252000" algn="l" defTabSz="914400" rtl="0" latinLnBrk="0">
        <a:lnSpc>
          <a:spcPct val="116999"/>
        </a:lnSpc>
        <a:spcBef>
          <a:spcPts val="0"/>
        </a:spcBef>
        <a:spcAft>
          <a:spcPts val="0"/>
        </a:spcAft>
        <a:buClrTx/>
        <a:buSzPct val="100000"/>
        <a:buFontTx/>
        <a:buAutoNum type="arabicPeriod"/>
        <a:tabLst/>
        <a:defRPr sz="2000" b="0" i="0" u="none" strike="noStrike" cap="none" spc="0" baseline="0">
          <a:solidFill>
            <a:schemeClr val="accent1"/>
          </a:solidFill>
          <a:uFillTx/>
          <a:latin typeface="+mj-lt"/>
          <a:ea typeface="+mj-ea"/>
          <a:cs typeface="+mj-cs"/>
          <a:sym typeface="Calibri"/>
        </a:defRPr>
      </a:lvl3pPr>
      <a:lvl4pPr marL="252000" marR="0" indent="-215999" algn="l" defTabSz="914400" rtl="0" latinLnBrk="0">
        <a:lnSpc>
          <a:spcPct val="116999"/>
        </a:lnSpc>
        <a:spcBef>
          <a:spcPts val="0"/>
        </a:spcBef>
        <a:spcAft>
          <a:spcPts val="0"/>
        </a:spcAft>
        <a:buClrTx/>
        <a:buSzPct val="100000"/>
        <a:buFontTx/>
        <a:buChar char="•"/>
        <a:tabLst/>
        <a:defRPr sz="2000" b="0" i="0" u="none" strike="noStrike" cap="none" spc="0" baseline="0">
          <a:solidFill>
            <a:schemeClr val="accent1"/>
          </a:solidFill>
          <a:uFillTx/>
          <a:latin typeface="+mj-lt"/>
          <a:ea typeface="+mj-ea"/>
          <a:cs typeface="+mj-cs"/>
          <a:sym typeface="Calibri"/>
        </a:defRPr>
      </a:lvl4pPr>
      <a:lvl5pPr marL="451999" marR="0" indent="-200000" algn="l" defTabSz="914400" rtl="0" latinLnBrk="0">
        <a:lnSpc>
          <a:spcPct val="116999"/>
        </a:lnSpc>
        <a:spcBef>
          <a:spcPts val="0"/>
        </a:spcBef>
        <a:spcAft>
          <a:spcPts val="0"/>
        </a:spcAft>
        <a:buClrTx/>
        <a:buSzPct val="100000"/>
        <a:buFontTx/>
        <a:buChar char="•"/>
        <a:tabLst/>
        <a:defRPr sz="2000" b="0" i="0" u="none" strike="noStrike" cap="none" spc="0" baseline="0">
          <a:solidFill>
            <a:schemeClr val="accent1"/>
          </a:solidFill>
          <a:uFillTx/>
          <a:latin typeface="+mj-lt"/>
          <a:ea typeface="+mj-ea"/>
          <a:cs typeface="+mj-cs"/>
          <a:sym typeface="Calibri"/>
        </a:defRPr>
      </a:lvl5pPr>
      <a:lvl6pPr marL="657000" marR="0" indent="-225000" algn="l" defTabSz="914400" rtl="0" latinLnBrk="0">
        <a:lnSpc>
          <a:spcPct val="116999"/>
        </a:lnSpc>
        <a:spcBef>
          <a:spcPts val="0"/>
        </a:spcBef>
        <a:spcAft>
          <a:spcPts val="0"/>
        </a:spcAft>
        <a:buClrTx/>
        <a:buSzPct val="100000"/>
        <a:buFontTx/>
        <a:buChar char="•"/>
        <a:tabLst/>
        <a:defRPr sz="2000" b="0" i="0" u="none" strike="noStrike" cap="none" spc="0" baseline="0">
          <a:solidFill>
            <a:schemeClr val="accent1"/>
          </a:solidFill>
          <a:uFillTx/>
          <a:latin typeface="+mj-lt"/>
          <a:ea typeface="+mj-ea"/>
          <a:cs typeface="+mj-cs"/>
          <a:sym typeface="Calibri"/>
        </a:defRPr>
      </a:lvl6pPr>
      <a:lvl7pPr marL="0" marR="0" indent="0" algn="l" defTabSz="914400" rtl="0" latinLnBrk="0">
        <a:lnSpc>
          <a:spcPct val="116999"/>
        </a:lnSpc>
        <a:spcBef>
          <a:spcPts val="0"/>
        </a:spcBef>
        <a:spcAft>
          <a:spcPts val="0"/>
        </a:spcAft>
        <a:buClrTx/>
        <a:buSzTx/>
        <a:buFontTx/>
        <a:buNone/>
        <a:tabLst/>
        <a:defRPr sz="2000" b="0" i="0" u="none" strike="noStrike" cap="none" spc="0" baseline="0">
          <a:solidFill>
            <a:schemeClr val="accent1"/>
          </a:solidFill>
          <a:uFillTx/>
          <a:latin typeface="+mj-lt"/>
          <a:ea typeface="+mj-ea"/>
          <a:cs typeface="+mj-cs"/>
          <a:sym typeface="Calibri"/>
        </a:defRPr>
      </a:lvl7pPr>
      <a:lvl8pPr marL="0" marR="0" indent="0" algn="l" defTabSz="914400" rtl="0" latinLnBrk="0">
        <a:lnSpc>
          <a:spcPct val="116999"/>
        </a:lnSpc>
        <a:spcBef>
          <a:spcPts val="0"/>
        </a:spcBef>
        <a:spcAft>
          <a:spcPts val="0"/>
        </a:spcAft>
        <a:buClrTx/>
        <a:buSzTx/>
        <a:buFontTx/>
        <a:buNone/>
        <a:tabLst/>
        <a:defRPr sz="2000" b="0" i="0" u="none" strike="noStrike" cap="none" spc="0" baseline="0">
          <a:solidFill>
            <a:schemeClr val="accent1"/>
          </a:solidFill>
          <a:uFillTx/>
          <a:latin typeface="+mj-lt"/>
          <a:ea typeface="+mj-ea"/>
          <a:cs typeface="+mj-cs"/>
          <a:sym typeface="Calibri"/>
        </a:defRPr>
      </a:lvl8pPr>
      <a:lvl9pPr marL="0" marR="0" indent="0" algn="l" defTabSz="914400" rtl="0" latinLnBrk="0">
        <a:lnSpc>
          <a:spcPct val="116999"/>
        </a:lnSpc>
        <a:spcBef>
          <a:spcPts val="0"/>
        </a:spcBef>
        <a:spcAft>
          <a:spcPts val="0"/>
        </a:spcAft>
        <a:buClrTx/>
        <a:buSzTx/>
        <a:buFontTx/>
        <a:buNone/>
        <a:tabLst/>
        <a:defRPr sz="2000" b="0" i="0" u="none" strike="noStrike" cap="none" spc="0" baseline="0">
          <a:solidFill>
            <a:schemeClr val="accent1"/>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1547323" y="47928"/>
            <a:ext cx="2304877" cy="860792"/>
          </a:xfrm>
          <a:prstGeom prst="roundRect">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defTabSz="1037651">
              <a:defRPr/>
            </a:pPr>
            <a:r>
              <a:rPr lang="de-DE" sz="5200" dirty="0">
                <a:solidFill>
                  <a:prstClr val="black"/>
                </a:solidFill>
                <a:latin typeface="Century Gothic" panose="020B0502020202020204" pitchFamily="34" charset="0"/>
                <a:cs typeface="Calibri" panose="020F0502020204030204" pitchFamily="34" charset="0"/>
              </a:rPr>
              <a:t>Hilfe 1</a:t>
            </a:r>
          </a:p>
        </p:txBody>
      </p:sp>
      <p:sp>
        <p:nvSpPr>
          <p:cNvPr id="6" name="Abgerundetes Rechteck 5"/>
          <p:cNvSpPr/>
          <p:nvPr/>
        </p:nvSpPr>
        <p:spPr>
          <a:xfrm>
            <a:off x="3882273" y="47928"/>
            <a:ext cx="7395052" cy="849002"/>
          </a:xfrm>
          <a:prstGeom prst="roundRect">
            <a:avLst/>
          </a:prstGeom>
          <a:solidFill>
            <a:schemeClr val="accent2">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1037651">
              <a:defRPr/>
            </a:pPr>
            <a:r>
              <a:rPr lang="de-DE" sz="2800" b="1" cap="small" dirty="0">
                <a:solidFill>
                  <a:prstClr val="black"/>
                </a:solidFill>
                <a:latin typeface="Century Gothic" panose="020B0502020202020204" pitchFamily="34" charset="0"/>
              </a:rPr>
              <a:t>Dezimalzahlen</a:t>
            </a:r>
            <a:r>
              <a:rPr lang="de-DE" sz="2800" b="1" cap="small" dirty="0">
                <a:solidFill>
                  <a:prstClr val="black"/>
                </a:solidFill>
                <a:effectLst>
                  <a:outerShdw blurRad="50800" dist="38100" dir="2700000" algn="tl" rotWithShape="0">
                    <a:prstClr val="black">
                      <a:alpha val="40000"/>
                    </a:prstClr>
                  </a:outerShdw>
                </a:effectLst>
                <a:latin typeface="Century Gothic" panose="020B0502020202020204" pitchFamily="34" charset="0"/>
              </a:rPr>
              <a:t> </a:t>
            </a:r>
            <a:r>
              <a:rPr lang="de-DE" sz="2800" b="1" cap="small" dirty="0">
                <a:solidFill>
                  <a:prstClr val="black"/>
                </a:solidFill>
                <a:latin typeface="Century Gothic" panose="020B0502020202020204" pitchFamily="34" charset="0"/>
              </a:rPr>
              <a:t>addieren</a:t>
            </a:r>
            <a:r>
              <a:rPr lang="de-DE" sz="2800" b="1" cap="small" dirty="0">
                <a:solidFill>
                  <a:prstClr val="black"/>
                </a:solidFill>
                <a:effectLst>
                  <a:outerShdw blurRad="50800" dist="38100" dir="2700000" algn="tl" rotWithShape="0">
                    <a:prstClr val="black">
                      <a:alpha val="40000"/>
                    </a:prstClr>
                  </a:outerShdw>
                </a:effectLst>
                <a:latin typeface="Century Gothic" panose="020B0502020202020204" pitchFamily="34" charset="0"/>
              </a:rPr>
              <a:t> / </a:t>
            </a:r>
            <a:r>
              <a:rPr lang="de-DE" sz="2800" b="1" cap="small" dirty="0">
                <a:solidFill>
                  <a:prstClr val="black"/>
                </a:solidFill>
                <a:latin typeface="Century Gothic" panose="020B0502020202020204" pitchFamily="34" charset="0"/>
              </a:rPr>
              <a:t>subtrahieren</a:t>
            </a:r>
          </a:p>
        </p:txBody>
      </p:sp>
      <p:sp>
        <p:nvSpPr>
          <p:cNvPr id="8" name="Abgerundetes Rechteck 7"/>
          <p:cNvSpPr/>
          <p:nvPr/>
        </p:nvSpPr>
        <p:spPr>
          <a:xfrm>
            <a:off x="1547323" y="1003300"/>
            <a:ext cx="4784626" cy="5738068"/>
          </a:xfrm>
          <a:prstGeom prst="roundRect">
            <a:avLst>
              <a:gd name="adj" fmla="val 2021"/>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t"/>
          <a:lstStyle/>
          <a:p>
            <a:pPr>
              <a:defRPr/>
            </a:pPr>
            <a:r>
              <a:rPr lang="de-DE" sz="1733" b="1" u="sng" dirty="0">
                <a:solidFill>
                  <a:prstClr val="black"/>
                </a:solidFill>
                <a:latin typeface="Century Gothic" panose="020B0502020202020204" pitchFamily="34" charset="0"/>
              </a:rPr>
              <a:t>Addition:</a:t>
            </a:r>
          </a:p>
          <a:p>
            <a:pPr>
              <a:defRPr/>
            </a:pPr>
            <a:endParaRPr lang="de-DE" sz="1733" b="1" u="sng" dirty="0">
              <a:solidFill>
                <a:prstClr val="black"/>
              </a:solidFill>
              <a:latin typeface="Century Gothic" panose="020B0502020202020204" pitchFamily="34" charset="0"/>
            </a:endParaRPr>
          </a:p>
          <a:p>
            <a:pPr>
              <a:defRPr/>
            </a:pPr>
            <a:r>
              <a:rPr lang="de-DE" sz="1733" dirty="0">
                <a:solidFill>
                  <a:prstClr val="black"/>
                </a:solidFill>
                <a:latin typeface="Century Gothic" panose="020B0502020202020204" pitchFamily="34" charset="0"/>
              </a:rPr>
              <a:t>1. </a:t>
            </a:r>
            <a:r>
              <a:rPr lang="de-DE" sz="1733" u="sng" dirty="0">
                <a:solidFill>
                  <a:prstClr val="black"/>
                </a:solidFill>
                <a:latin typeface="Century Gothic" panose="020B0502020202020204" pitchFamily="34" charset="0"/>
              </a:rPr>
              <a:t>Komma unter Komma:</a:t>
            </a:r>
          </a:p>
          <a:p>
            <a:pPr marL="342900" indent="-342900">
              <a:buFont typeface="+mj-lt"/>
              <a:buAutoNum type="arabicPeriod"/>
              <a:defRPr/>
            </a:pPr>
            <a:endParaRPr lang="de-DE" sz="1733" dirty="0">
              <a:solidFill>
                <a:prstClr val="black"/>
              </a:solidFill>
              <a:latin typeface="Century Gothic" panose="020B0502020202020204" pitchFamily="34" charset="0"/>
            </a:endParaRPr>
          </a:p>
          <a:p>
            <a:pPr>
              <a:defRPr/>
            </a:pPr>
            <a:r>
              <a:rPr lang="de-DE" sz="1733" dirty="0">
                <a:solidFill>
                  <a:prstClr val="black"/>
                </a:solidFill>
                <a:latin typeface="Century Gothic" panose="020B0502020202020204" pitchFamily="34" charset="0"/>
              </a:rPr>
              <a:t>      z. B.     24</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35</a:t>
            </a:r>
          </a:p>
          <a:p>
            <a:pPr>
              <a:defRPr/>
            </a:pPr>
            <a:r>
              <a:rPr lang="de-DE" sz="1733" dirty="0">
                <a:solidFill>
                  <a:prstClr val="black"/>
                </a:solidFill>
                <a:latin typeface="Century Gothic" panose="020B0502020202020204" pitchFamily="34" charset="0"/>
              </a:rPr>
              <a:t>              + 12</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67</a:t>
            </a:r>
          </a:p>
          <a:p>
            <a:pPr>
              <a:defRPr/>
            </a:pPr>
            <a:r>
              <a:rPr lang="de-DE" sz="1733" dirty="0">
                <a:solidFill>
                  <a:prstClr val="black"/>
                </a:solidFill>
                <a:latin typeface="Century Gothic" panose="020B0502020202020204" pitchFamily="34" charset="0"/>
              </a:rPr>
              <a:t>                      </a:t>
            </a:r>
          </a:p>
          <a:p>
            <a:pPr>
              <a:defRPr/>
            </a:pPr>
            <a:endParaRPr lang="de-DE" sz="1733" dirty="0">
              <a:solidFill>
                <a:prstClr val="black"/>
              </a:solidFill>
              <a:latin typeface="Century Gothic" panose="020B0502020202020204" pitchFamily="34" charset="0"/>
            </a:endParaRPr>
          </a:p>
          <a:p>
            <a:pPr lvl="0">
              <a:defRPr/>
            </a:pPr>
            <a:r>
              <a:rPr lang="de-DE" sz="1733" dirty="0">
                <a:solidFill>
                  <a:prstClr val="black"/>
                </a:solidFill>
                <a:latin typeface="Century Gothic" panose="020B0502020202020204" pitchFamily="34" charset="0"/>
              </a:rPr>
              <a:t>2. Danach schriftlich addieren</a:t>
            </a:r>
          </a:p>
          <a:p>
            <a:pPr>
              <a:defRPr/>
            </a:pPr>
            <a:r>
              <a:rPr lang="de-DE" sz="1733" dirty="0">
                <a:solidFill>
                  <a:prstClr val="black"/>
                </a:solidFill>
                <a:latin typeface="Century Gothic" panose="020B0502020202020204" pitchFamily="34" charset="0"/>
              </a:rPr>
              <a:t>		  24</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35</a:t>
            </a:r>
          </a:p>
          <a:p>
            <a:pPr>
              <a:defRPr/>
            </a:pPr>
            <a:r>
              <a:rPr lang="de-DE" sz="1733" dirty="0">
                <a:solidFill>
                  <a:prstClr val="black"/>
                </a:solidFill>
                <a:latin typeface="Century Gothic" panose="020B0502020202020204" pitchFamily="34" charset="0"/>
              </a:rPr>
              <a:t>              + 12</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67</a:t>
            </a:r>
          </a:p>
          <a:p>
            <a:pPr>
              <a:defRPr/>
            </a:pPr>
            <a:r>
              <a:rPr lang="de-DE" sz="1733" dirty="0">
                <a:solidFill>
                  <a:prstClr val="black"/>
                </a:solidFill>
                <a:latin typeface="Century Gothic" panose="020B0502020202020204" pitchFamily="34" charset="0"/>
              </a:rPr>
              <a:t>                 37</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02     </a:t>
            </a:r>
          </a:p>
          <a:p>
            <a:pPr lvl="0">
              <a:defRPr/>
            </a:pPr>
            <a:r>
              <a:rPr lang="de-DE" sz="1733" dirty="0">
                <a:solidFill>
                  <a:prstClr val="black"/>
                </a:solidFill>
                <a:latin typeface="Century Gothic" panose="020B0502020202020204" pitchFamily="34" charset="0"/>
              </a:rPr>
              <a:t> </a:t>
            </a:r>
          </a:p>
          <a:p>
            <a:pPr marL="342900" indent="-342900">
              <a:buFont typeface="+mj-lt"/>
              <a:buAutoNum type="arabicPeriod"/>
              <a:defRPr/>
            </a:pPr>
            <a:endParaRPr lang="de-DE" sz="1733" dirty="0">
              <a:solidFill>
                <a:prstClr val="black"/>
              </a:solidFill>
              <a:latin typeface="Century Gothic" panose="020B0502020202020204" pitchFamily="34" charset="0"/>
            </a:endParaRPr>
          </a:p>
          <a:p>
            <a:pPr marL="342900" indent="-342900">
              <a:buFont typeface="+mj-lt"/>
              <a:buAutoNum type="arabicPeriod"/>
              <a:defRPr/>
            </a:pPr>
            <a:endParaRPr lang="de-DE" sz="1733" dirty="0">
              <a:solidFill>
                <a:prstClr val="black"/>
              </a:solidFill>
              <a:latin typeface="Century Gothic" panose="020B0502020202020204" pitchFamily="34" charset="0"/>
            </a:endParaRPr>
          </a:p>
          <a:p>
            <a:pPr marL="342900" indent="-342900">
              <a:buFont typeface="+mj-lt"/>
              <a:buAutoNum type="arabicPeriod"/>
              <a:defRPr/>
            </a:pPr>
            <a:endParaRPr lang="de-DE" sz="1733" dirty="0">
              <a:solidFill>
                <a:prstClr val="black"/>
              </a:solidFill>
              <a:latin typeface="Century Gothic" panose="020B0502020202020204" pitchFamily="34" charset="0"/>
            </a:endParaRPr>
          </a:p>
        </p:txBody>
      </p:sp>
      <p:cxnSp>
        <p:nvCxnSpPr>
          <p:cNvPr id="12" name="Gerader Verbinder 11">
            <a:extLst>
              <a:ext uri="{FF2B5EF4-FFF2-40B4-BE49-F238E27FC236}">
                <a16:creationId xmlns:a16="http://schemas.microsoft.com/office/drawing/2014/main" id="{8DC596CB-5B8A-49A3-91FA-D68CF6FA8822}"/>
              </a:ext>
            </a:extLst>
          </p:cNvPr>
          <p:cNvCxnSpPr/>
          <p:nvPr/>
        </p:nvCxnSpPr>
        <p:spPr>
          <a:xfrm>
            <a:off x="2135560" y="2636912"/>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7" name="Gerader Verbinder 16">
            <a:extLst>
              <a:ext uri="{FF2B5EF4-FFF2-40B4-BE49-F238E27FC236}">
                <a16:creationId xmlns:a16="http://schemas.microsoft.com/office/drawing/2014/main" id="{BC984D52-3BDE-4583-9802-EE6911670367}"/>
              </a:ext>
            </a:extLst>
          </p:cNvPr>
          <p:cNvCxnSpPr/>
          <p:nvPr/>
        </p:nvCxnSpPr>
        <p:spPr>
          <a:xfrm>
            <a:off x="2135560" y="3995812"/>
            <a:ext cx="936104" cy="0"/>
          </a:xfrm>
          <a:prstGeom prst="line">
            <a:avLst/>
          </a:prstGeom>
        </p:spPr>
        <p:style>
          <a:lnRef idx="1">
            <a:schemeClr val="dk1"/>
          </a:lnRef>
          <a:fillRef idx="0">
            <a:schemeClr val="dk1"/>
          </a:fillRef>
          <a:effectRef idx="0">
            <a:schemeClr val="dk1"/>
          </a:effectRef>
          <a:fontRef idx="minor">
            <a:schemeClr val="tx1"/>
          </a:fontRef>
        </p:style>
      </p:cxnSp>
      <p:sp>
        <p:nvSpPr>
          <p:cNvPr id="9" name="Abgerundetes Rechteck 7">
            <a:extLst>
              <a:ext uri="{FF2B5EF4-FFF2-40B4-BE49-F238E27FC236}">
                <a16:creationId xmlns:a16="http://schemas.microsoft.com/office/drawing/2014/main" id="{AA172E9F-E070-4F58-B9C7-DDA594BF8486}"/>
              </a:ext>
            </a:extLst>
          </p:cNvPr>
          <p:cNvSpPr/>
          <p:nvPr/>
        </p:nvSpPr>
        <p:spPr>
          <a:xfrm>
            <a:off x="6466228" y="1003300"/>
            <a:ext cx="4811097" cy="5738068"/>
          </a:xfrm>
          <a:prstGeom prst="roundRect">
            <a:avLst>
              <a:gd name="adj" fmla="val 2021"/>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t"/>
          <a:lstStyle/>
          <a:p>
            <a:pPr lvl="0">
              <a:defRPr/>
            </a:pPr>
            <a:r>
              <a:rPr lang="de-DE" sz="1733" b="1" u="sng" dirty="0">
                <a:solidFill>
                  <a:prstClr val="black"/>
                </a:solidFill>
                <a:latin typeface="Century Gothic" panose="020B0502020202020204" pitchFamily="34" charset="0"/>
              </a:rPr>
              <a:t>Subtraktion:</a:t>
            </a:r>
          </a:p>
          <a:p>
            <a:pPr lvl="0">
              <a:defRPr/>
            </a:pPr>
            <a:endParaRPr lang="de-DE" sz="1733" b="1" u="sng" dirty="0">
              <a:solidFill>
                <a:prstClr val="black"/>
              </a:solidFill>
              <a:latin typeface="Century Gothic" panose="020B0502020202020204" pitchFamily="34" charset="0"/>
            </a:endParaRPr>
          </a:p>
          <a:p>
            <a:pPr lvl="0">
              <a:defRPr/>
            </a:pPr>
            <a:r>
              <a:rPr lang="de-DE" sz="1733" dirty="0">
                <a:solidFill>
                  <a:prstClr val="black"/>
                </a:solidFill>
                <a:latin typeface="Century Gothic" panose="020B0502020202020204" pitchFamily="34" charset="0"/>
              </a:rPr>
              <a:t>1. </a:t>
            </a:r>
            <a:r>
              <a:rPr lang="de-DE" sz="1733" u="sng" dirty="0">
                <a:solidFill>
                  <a:prstClr val="black"/>
                </a:solidFill>
                <a:latin typeface="Century Gothic" panose="020B0502020202020204" pitchFamily="34" charset="0"/>
              </a:rPr>
              <a:t>Komma unter Komma:</a:t>
            </a:r>
          </a:p>
          <a:p>
            <a:pPr marL="342900" indent="-342900">
              <a:buFont typeface="+mj-lt"/>
              <a:buAutoNum type="arabicPeriod"/>
              <a:defRPr/>
            </a:pPr>
            <a:endParaRPr lang="de-DE" sz="1733" dirty="0">
              <a:solidFill>
                <a:prstClr val="black"/>
              </a:solidFill>
              <a:latin typeface="Century Gothic" panose="020B0502020202020204" pitchFamily="34" charset="0"/>
            </a:endParaRPr>
          </a:p>
          <a:p>
            <a:pPr lvl="0">
              <a:defRPr/>
            </a:pPr>
            <a:r>
              <a:rPr lang="de-DE" sz="1733" dirty="0">
                <a:solidFill>
                  <a:prstClr val="black"/>
                </a:solidFill>
                <a:latin typeface="Century Gothic" panose="020B0502020202020204" pitchFamily="34" charset="0"/>
              </a:rPr>
              <a:t>      z. B.     24</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35</a:t>
            </a:r>
          </a:p>
          <a:p>
            <a:pPr lvl="0">
              <a:defRPr/>
            </a:pPr>
            <a:r>
              <a:rPr lang="de-DE" sz="1733" dirty="0">
                <a:solidFill>
                  <a:prstClr val="black"/>
                </a:solidFill>
                <a:latin typeface="Century Gothic" panose="020B0502020202020204" pitchFamily="34" charset="0"/>
              </a:rPr>
              <a:t>               - 12</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67</a:t>
            </a:r>
          </a:p>
          <a:p>
            <a:pPr lvl="0">
              <a:defRPr/>
            </a:pPr>
            <a:r>
              <a:rPr lang="de-DE" sz="1733" dirty="0">
                <a:solidFill>
                  <a:prstClr val="black"/>
                </a:solidFill>
                <a:latin typeface="Century Gothic" panose="020B0502020202020204" pitchFamily="34" charset="0"/>
              </a:rPr>
              <a:t>                     </a:t>
            </a:r>
          </a:p>
          <a:p>
            <a:pPr lvl="0">
              <a:defRPr/>
            </a:pPr>
            <a:endParaRPr lang="de-DE" sz="1733" dirty="0">
              <a:solidFill>
                <a:prstClr val="black"/>
              </a:solidFill>
              <a:latin typeface="Century Gothic" panose="020B0502020202020204" pitchFamily="34" charset="0"/>
            </a:endParaRPr>
          </a:p>
          <a:p>
            <a:pPr>
              <a:defRPr/>
            </a:pPr>
            <a:r>
              <a:rPr lang="de-DE" sz="1733" dirty="0">
                <a:solidFill>
                  <a:prstClr val="black"/>
                </a:solidFill>
                <a:latin typeface="Century Gothic" panose="020B0502020202020204" pitchFamily="34" charset="0"/>
              </a:rPr>
              <a:t>2. Danach schriftlich subtrahieren</a:t>
            </a:r>
          </a:p>
          <a:p>
            <a:pPr lvl="0">
              <a:defRPr/>
            </a:pPr>
            <a:r>
              <a:rPr lang="de-DE" sz="1733" dirty="0">
                <a:solidFill>
                  <a:prstClr val="black"/>
                </a:solidFill>
                <a:latin typeface="Century Gothic" panose="020B0502020202020204" pitchFamily="34" charset="0"/>
              </a:rPr>
              <a:t>		  24</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35</a:t>
            </a:r>
          </a:p>
          <a:p>
            <a:pPr lvl="0">
              <a:defRPr/>
            </a:pPr>
            <a:r>
              <a:rPr lang="de-DE" sz="1733" dirty="0">
                <a:solidFill>
                  <a:prstClr val="black"/>
                </a:solidFill>
                <a:latin typeface="Century Gothic" panose="020B0502020202020204" pitchFamily="34" charset="0"/>
              </a:rPr>
              <a:t>               - 12</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67</a:t>
            </a:r>
          </a:p>
          <a:p>
            <a:pPr lvl="0">
              <a:defRPr/>
            </a:pPr>
            <a:r>
              <a:rPr lang="de-DE" sz="1733" dirty="0">
                <a:solidFill>
                  <a:prstClr val="black"/>
                </a:solidFill>
                <a:latin typeface="Century Gothic" panose="020B0502020202020204" pitchFamily="34" charset="0"/>
              </a:rPr>
              <a:t>                 11</a:t>
            </a:r>
            <a:r>
              <a:rPr lang="de-DE" sz="1733" dirty="0">
                <a:solidFill>
                  <a:srgbClr val="FF0000"/>
                </a:solidFill>
                <a:latin typeface="Century Gothic" panose="020B0502020202020204" pitchFamily="34" charset="0"/>
              </a:rPr>
              <a:t>,</a:t>
            </a:r>
            <a:r>
              <a:rPr lang="de-DE" sz="1733" dirty="0">
                <a:solidFill>
                  <a:prstClr val="black"/>
                </a:solidFill>
                <a:latin typeface="Century Gothic" panose="020B0502020202020204" pitchFamily="34" charset="0"/>
              </a:rPr>
              <a:t>68     </a:t>
            </a:r>
          </a:p>
          <a:p>
            <a:pPr lvl="0">
              <a:defRPr/>
            </a:pPr>
            <a:endParaRPr lang="de-DE" sz="1733" dirty="0">
              <a:solidFill>
                <a:prstClr val="black"/>
              </a:solidFill>
              <a:latin typeface="Century Gothic" panose="020B0502020202020204" pitchFamily="34" charset="0"/>
            </a:endParaRPr>
          </a:p>
          <a:p>
            <a:pPr lvl="0">
              <a:defRPr/>
            </a:pPr>
            <a:r>
              <a:rPr lang="de-DE" sz="1733" dirty="0">
                <a:solidFill>
                  <a:prstClr val="black"/>
                </a:solidFill>
                <a:latin typeface="Century Gothic" panose="020B0502020202020204" pitchFamily="34" charset="0"/>
              </a:rPr>
              <a:t>	</a:t>
            </a:r>
          </a:p>
          <a:p>
            <a:pPr marL="342900" indent="-342900">
              <a:buFont typeface="+mj-lt"/>
              <a:buAutoNum type="arabicPeriod"/>
              <a:defRPr/>
            </a:pPr>
            <a:endParaRPr lang="de-DE" sz="1733" dirty="0">
              <a:solidFill>
                <a:prstClr val="black"/>
              </a:solidFill>
              <a:latin typeface="Century Gothic" panose="020B0502020202020204" pitchFamily="34" charset="0"/>
            </a:endParaRPr>
          </a:p>
          <a:p>
            <a:pPr lvl="0">
              <a:defRPr/>
            </a:pPr>
            <a:endParaRPr lang="de-DE" sz="1733" dirty="0">
              <a:solidFill>
                <a:prstClr val="black"/>
              </a:solidFill>
              <a:latin typeface="Century Gothic" panose="020B0502020202020204" pitchFamily="34" charset="0"/>
            </a:endParaRPr>
          </a:p>
        </p:txBody>
      </p:sp>
      <p:cxnSp>
        <p:nvCxnSpPr>
          <p:cNvPr id="10" name="Gerader Verbinder 9">
            <a:extLst>
              <a:ext uri="{FF2B5EF4-FFF2-40B4-BE49-F238E27FC236}">
                <a16:creationId xmlns:a16="http://schemas.microsoft.com/office/drawing/2014/main" id="{DFD11292-CE62-460B-93D2-82D99D455D21}"/>
              </a:ext>
            </a:extLst>
          </p:cNvPr>
          <p:cNvCxnSpPr/>
          <p:nvPr/>
        </p:nvCxnSpPr>
        <p:spPr>
          <a:xfrm>
            <a:off x="7069510" y="2636912"/>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1" name="Gerader Verbinder 10">
            <a:extLst>
              <a:ext uri="{FF2B5EF4-FFF2-40B4-BE49-F238E27FC236}">
                <a16:creationId xmlns:a16="http://schemas.microsoft.com/office/drawing/2014/main" id="{0EDDD561-83BA-4E15-AEAE-3A870953FB8C}"/>
              </a:ext>
            </a:extLst>
          </p:cNvPr>
          <p:cNvCxnSpPr/>
          <p:nvPr/>
        </p:nvCxnSpPr>
        <p:spPr>
          <a:xfrm>
            <a:off x="7069510" y="3995812"/>
            <a:ext cx="93610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4268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1547322" y="56686"/>
            <a:ext cx="2304877" cy="860792"/>
          </a:xfrm>
          <a:prstGeom prst="roundRect">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defTabSz="1037651">
              <a:defRPr/>
            </a:pPr>
            <a:r>
              <a:rPr lang="de-DE" sz="5200" dirty="0">
                <a:solidFill>
                  <a:prstClr val="black"/>
                </a:solidFill>
                <a:latin typeface="Century Gothic" panose="020B0502020202020204" pitchFamily="34" charset="0"/>
                <a:cs typeface="Calibri" panose="020F0502020204030204" pitchFamily="34" charset="0"/>
              </a:rPr>
              <a:t>Hilfe 2</a:t>
            </a:r>
          </a:p>
        </p:txBody>
      </p:sp>
      <p:sp>
        <p:nvSpPr>
          <p:cNvPr id="6" name="Abgerundetes Rechteck 5"/>
          <p:cNvSpPr/>
          <p:nvPr/>
        </p:nvSpPr>
        <p:spPr>
          <a:xfrm>
            <a:off x="4000464" y="64493"/>
            <a:ext cx="7307683" cy="849002"/>
          </a:xfrm>
          <a:prstGeom prst="roundRect">
            <a:avLst/>
          </a:prstGeom>
          <a:solidFill>
            <a:schemeClr val="accent2">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1037651">
              <a:defRPr/>
            </a:pPr>
            <a:r>
              <a:rPr lang="de-DE" sz="3200" b="1" cap="small" dirty="0">
                <a:solidFill>
                  <a:prstClr val="black"/>
                </a:solidFill>
                <a:latin typeface="Century Gothic" panose="020B0502020202020204" pitchFamily="34" charset="0"/>
              </a:rPr>
              <a:t>Dezimalzahlen</a:t>
            </a:r>
            <a:r>
              <a:rPr lang="de-DE" sz="3200" b="1" cap="small" dirty="0">
                <a:solidFill>
                  <a:prstClr val="black"/>
                </a:solidFill>
                <a:effectLst>
                  <a:outerShdw blurRad="50800" dist="38100" dir="2700000" algn="tl" rotWithShape="0">
                    <a:prstClr val="black">
                      <a:alpha val="40000"/>
                    </a:prstClr>
                  </a:outerShdw>
                </a:effectLst>
                <a:latin typeface="Century Gothic" panose="020B0502020202020204" pitchFamily="34" charset="0"/>
              </a:rPr>
              <a:t> </a:t>
            </a:r>
            <a:r>
              <a:rPr lang="de-DE" sz="3200" b="1" cap="small" dirty="0">
                <a:solidFill>
                  <a:prstClr val="black"/>
                </a:solidFill>
                <a:latin typeface="Century Gothic" panose="020B0502020202020204" pitchFamily="34" charset="0"/>
              </a:rPr>
              <a:t>multiplizieren</a:t>
            </a:r>
          </a:p>
        </p:txBody>
      </p:sp>
      <p:sp>
        <p:nvSpPr>
          <p:cNvPr id="8" name="Abgerundetes Rechteck 7"/>
          <p:cNvSpPr/>
          <p:nvPr/>
        </p:nvSpPr>
        <p:spPr>
          <a:xfrm>
            <a:off x="1547322" y="992014"/>
            <a:ext cx="9760825" cy="5738068"/>
          </a:xfrm>
          <a:prstGeom prst="roundRect">
            <a:avLst>
              <a:gd name="adj" fmla="val 2021"/>
            </a:avLst>
          </a:prstGeom>
          <a:solidFill>
            <a:schemeClr val="accent2">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t"/>
          <a:lstStyle/>
          <a:p>
            <a:pPr lvl="0">
              <a:defRPr/>
            </a:pPr>
            <a:r>
              <a:rPr lang="de-DE" sz="1600" b="1" u="sng" dirty="0">
                <a:solidFill>
                  <a:prstClr val="black"/>
                </a:solidFill>
                <a:latin typeface="Century Gothic" panose="020B0502020202020204" pitchFamily="34" charset="0"/>
              </a:rPr>
              <a:t>Multiplikation mit 10er Zahlen: </a:t>
            </a:r>
            <a:br>
              <a:rPr lang="de-DE" sz="1600" b="1" u="sng" dirty="0">
                <a:solidFill>
                  <a:prstClr val="black"/>
                </a:solidFill>
                <a:latin typeface="Century Gothic" panose="020B0502020202020204" pitchFamily="34" charset="0"/>
              </a:rPr>
            </a:br>
            <a:endParaRPr lang="de-DE" sz="1600" b="1" u="sng" dirty="0">
              <a:solidFill>
                <a:prstClr val="black"/>
              </a:solidFill>
              <a:latin typeface="Century Gothic" panose="020B0502020202020204" pitchFamily="34" charset="0"/>
            </a:endParaRPr>
          </a:p>
          <a:p>
            <a:pPr lvl="0">
              <a:defRPr/>
            </a:pPr>
            <a:endParaRPr lang="de-DE" sz="1600" dirty="0">
              <a:solidFill>
                <a:prstClr val="black"/>
              </a:solidFill>
              <a:latin typeface="Century Gothic" panose="020B0502020202020204" pitchFamily="34" charset="0"/>
            </a:endParaRPr>
          </a:p>
          <a:p>
            <a:pPr lvl="0">
              <a:defRPr/>
            </a:pPr>
            <a:r>
              <a:rPr lang="de-DE" sz="1600" dirty="0">
                <a:solidFill>
                  <a:prstClr val="black"/>
                </a:solidFill>
                <a:latin typeface="Century Gothic" panose="020B0502020202020204" pitchFamily="34" charset="0"/>
              </a:rPr>
              <a:t>z. B.  3,5 </a:t>
            </a:r>
            <a:r>
              <a:rPr lang="de-DE" sz="1600" dirty="0">
                <a:solidFill>
                  <a:prstClr val="black"/>
                </a:solidFill>
                <a:latin typeface="Century Gothic" panose="020B0502020202020204" pitchFamily="34" charset="0"/>
                <a:sym typeface="Wingdings 2" panose="05020102010507070707" pitchFamily="18" charset="2"/>
              </a:rPr>
              <a:t> 10 = 35     </a:t>
            </a:r>
            <a:endParaRPr lang="de-DE" sz="1600" b="1" u="sng" dirty="0">
              <a:solidFill>
                <a:prstClr val="black"/>
              </a:solidFill>
              <a:latin typeface="Century Gothic" panose="020B0502020202020204" pitchFamily="34" charset="0"/>
            </a:endParaRPr>
          </a:p>
          <a:p>
            <a:pPr lvl="0">
              <a:defRPr/>
            </a:pPr>
            <a:endParaRPr lang="de-DE" sz="1600" b="1" u="sng" dirty="0">
              <a:solidFill>
                <a:prstClr val="black"/>
              </a:solidFill>
              <a:latin typeface="Century Gothic" panose="020B0502020202020204" pitchFamily="34" charset="0"/>
            </a:endParaRPr>
          </a:p>
          <a:p>
            <a:pPr lvl="0">
              <a:defRPr/>
            </a:pPr>
            <a:r>
              <a:rPr lang="de-DE" sz="1600" dirty="0">
                <a:solidFill>
                  <a:prstClr val="black"/>
                </a:solidFill>
                <a:latin typeface="Century Gothic" panose="020B0502020202020204" pitchFamily="34" charset="0"/>
              </a:rPr>
              <a:t>                                                                                               </a:t>
            </a:r>
          </a:p>
          <a:p>
            <a:pPr lvl="0">
              <a:defRPr/>
            </a:pPr>
            <a:r>
              <a:rPr lang="de-DE" sz="1600" dirty="0">
                <a:solidFill>
                  <a:prstClr val="black"/>
                </a:solidFill>
                <a:latin typeface="Century Gothic" panose="020B0502020202020204" pitchFamily="34" charset="0"/>
              </a:rPr>
              <a:t>Wenn beim Verschieben des Kommas keine Zahlen mehr zur Verfügung stehen, </a:t>
            </a:r>
            <a:br>
              <a:rPr lang="de-DE" sz="1600" dirty="0">
                <a:solidFill>
                  <a:prstClr val="black"/>
                </a:solidFill>
                <a:latin typeface="Century Gothic" panose="020B0502020202020204" pitchFamily="34" charset="0"/>
              </a:rPr>
            </a:br>
            <a:r>
              <a:rPr lang="de-DE" sz="1600" dirty="0">
                <a:solidFill>
                  <a:prstClr val="black"/>
                </a:solidFill>
                <a:latin typeface="Century Gothic" panose="020B0502020202020204" pitchFamily="34" charset="0"/>
              </a:rPr>
              <a:t>fügst du einfach Nullen dazu.</a:t>
            </a:r>
            <a:br>
              <a:rPr lang="de-DE" sz="1600" dirty="0">
                <a:solidFill>
                  <a:prstClr val="black"/>
                </a:solidFill>
                <a:latin typeface="Century Gothic" panose="020B0502020202020204" pitchFamily="34" charset="0"/>
              </a:rPr>
            </a:br>
            <a:endParaRPr lang="de-DE" sz="1600" dirty="0">
              <a:solidFill>
                <a:prstClr val="black"/>
              </a:solidFill>
              <a:latin typeface="Century Gothic" panose="020B0502020202020204" pitchFamily="34" charset="0"/>
            </a:endParaRPr>
          </a:p>
          <a:p>
            <a:pPr lvl="0">
              <a:defRPr/>
            </a:pPr>
            <a:endParaRPr lang="de-DE" sz="1600" dirty="0">
              <a:solidFill>
                <a:prstClr val="black"/>
              </a:solidFill>
              <a:latin typeface="Century Gothic" panose="020B0502020202020204" pitchFamily="34" charset="0"/>
            </a:endParaRPr>
          </a:p>
          <a:p>
            <a:pPr lvl="0">
              <a:defRPr/>
            </a:pPr>
            <a:r>
              <a:rPr lang="de-DE" sz="1600" dirty="0">
                <a:solidFill>
                  <a:prstClr val="black"/>
                </a:solidFill>
                <a:latin typeface="Century Gothic" panose="020B0502020202020204" pitchFamily="34" charset="0"/>
              </a:rPr>
              <a:t>z. B.  6,2 </a:t>
            </a:r>
            <a:r>
              <a:rPr lang="de-DE" sz="1600" dirty="0">
                <a:solidFill>
                  <a:prstClr val="black"/>
                </a:solidFill>
                <a:latin typeface="Century Gothic" panose="020B0502020202020204" pitchFamily="34" charset="0"/>
                <a:sym typeface="Wingdings 2" panose="05020102010507070707" pitchFamily="18" charset="2"/>
              </a:rPr>
              <a:t> 100 = 620 </a:t>
            </a:r>
            <a:r>
              <a:rPr lang="de-DE" sz="1600" dirty="0">
                <a:solidFill>
                  <a:prstClr val="black"/>
                </a:solidFill>
                <a:latin typeface="Century Gothic" panose="020B0502020202020204" pitchFamily="34" charset="0"/>
              </a:rPr>
              <a:t>      </a:t>
            </a:r>
          </a:p>
          <a:p>
            <a:pPr marL="342900" indent="-342900">
              <a:buFont typeface="+mj-lt"/>
              <a:buAutoNum type="arabicPeriod"/>
              <a:defRPr/>
            </a:pPr>
            <a:endParaRPr lang="de-DE" sz="1600" dirty="0">
              <a:solidFill>
                <a:prstClr val="black"/>
              </a:solidFill>
              <a:latin typeface="Century Gothic" panose="020B0502020202020204" pitchFamily="34" charset="0"/>
            </a:endParaRPr>
          </a:p>
          <a:p>
            <a:pPr lvl="0">
              <a:defRPr/>
            </a:pPr>
            <a:endParaRPr lang="de-DE" sz="1600" b="1" u="sng" dirty="0">
              <a:solidFill>
                <a:prstClr val="black"/>
              </a:solidFill>
              <a:latin typeface="Century Gothic" panose="020B0502020202020204" pitchFamily="34" charset="0"/>
            </a:endParaRPr>
          </a:p>
          <a:p>
            <a:pPr lvl="0">
              <a:defRPr/>
            </a:pPr>
            <a:endParaRPr lang="de-DE" sz="1600" b="1" u="sng" dirty="0">
              <a:solidFill>
                <a:prstClr val="black"/>
              </a:solidFill>
              <a:latin typeface="Century Gothic" panose="020B0502020202020204" pitchFamily="34" charset="0"/>
            </a:endParaRPr>
          </a:p>
          <a:p>
            <a:pPr lvl="0">
              <a:defRPr/>
            </a:pPr>
            <a:r>
              <a:rPr lang="de-DE" sz="1600" b="1" u="sng" dirty="0">
                <a:solidFill>
                  <a:prstClr val="black"/>
                </a:solidFill>
                <a:latin typeface="Century Gothic" panose="020B0502020202020204" pitchFamily="34" charset="0"/>
              </a:rPr>
              <a:t>Multiplikation mit Dezimalzahlen:</a:t>
            </a:r>
          </a:p>
          <a:p>
            <a:pPr lvl="0">
              <a:defRPr/>
            </a:pPr>
            <a:endParaRPr lang="de-DE" sz="1600" dirty="0">
              <a:solidFill>
                <a:prstClr val="black"/>
              </a:solidFill>
              <a:latin typeface="Century Gothic" panose="020B0502020202020204" pitchFamily="34" charset="0"/>
            </a:endParaRPr>
          </a:p>
          <a:p>
            <a:pPr lvl="0">
              <a:defRPr/>
            </a:pPr>
            <a:r>
              <a:rPr lang="de-DE" sz="1600" dirty="0">
                <a:solidFill>
                  <a:prstClr val="black"/>
                </a:solidFill>
                <a:latin typeface="Century Gothic" panose="020B0502020202020204" pitchFamily="34" charset="0"/>
              </a:rPr>
              <a:t>z. B. </a:t>
            </a:r>
            <a:r>
              <a:rPr lang="de-DE" sz="1600" dirty="0">
                <a:solidFill>
                  <a:prstClr val="black"/>
                </a:solidFill>
                <a:latin typeface="Century Gothic" panose="020B0502020202020204" pitchFamily="34" charset="0"/>
                <a:sym typeface="Wingdings 2" panose="05020102010507070707" pitchFamily="18" charset="2"/>
              </a:rPr>
              <a:t>2,456</a:t>
            </a:r>
            <a:r>
              <a:rPr lang="de-DE" sz="1600" dirty="0">
                <a:solidFill>
                  <a:prstClr val="black"/>
                </a:solidFill>
                <a:latin typeface="Century Gothic" panose="020B0502020202020204" pitchFamily="34" charset="0"/>
              </a:rPr>
              <a:t> </a:t>
            </a:r>
            <a:r>
              <a:rPr lang="de-DE" sz="1600" dirty="0">
                <a:solidFill>
                  <a:prstClr val="black"/>
                </a:solidFill>
                <a:latin typeface="Century Gothic" panose="020B0502020202020204" pitchFamily="34" charset="0"/>
                <a:sym typeface="Wingdings 2" panose="05020102010507070707" pitchFamily="18" charset="2"/>
              </a:rPr>
              <a:t> </a:t>
            </a:r>
            <a:r>
              <a:rPr lang="de-DE" sz="1600" dirty="0">
                <a:solidFill>
                  <a:prstClr val="black"/>
                </a:solidFill>
                <a:latin typeface="Century Gothic" panose="020B0502020202020204" pitchFamily="34" charset="0"/>
              </a:rPr>
              <a:t>3,7</a:t>
            </a:r>
          </a:p>
          <a:p>
            <a:pPr lvl="0">
              <a:defRPr/>
            </a:pPr>
            <a:r>
              <a:rPr lang="de-DE" sz="1600" dirty="0">
                <a:solidFill>
                  <a:prstClr val="black"/>
                </a:solidFill>
                <a:latin typeface="Century Gothic" panose="020B0502020202020204" pitchFamily="34" charset="0"/>
                <a:sym typeface="Wingdings 2" panose="05020102010507070707" pitchFamily="18" charset="2"/>
              </a:rPr>
              <a:t>              7368</a:t>
            </a:r>
          </a:p>
          <a:p>
            <a:pPr lvl="0">
              <a:defRPr/>
            </a:pPr>
            <a:r>
              <a:rPr lang="de-DE" sz="1600" dirty="0">
                <a:solidFill>
                  <a:prstClr val="black"/>
                </a:solidFill>
                <a:latin typeface="Century Gothic" panose="020B0502020202020204" pitchFamily="34" charset="0"/>
                <a:sym typeface="Wingdings 2" panose="05020102010507070707" pitchFamily="18" charset="2"/>
              </a:rPr>
              <a:t>           + 17192</a:t>
            </a:r>
          </a:p>
          <a:p>
            <a:pPr lvl="0">
              <a:defRPr/>
            </a:pPr>
            <a:r>
              <a:rPr lang="de-DE" sz="1600" dirty="0">
                <a:solidFill>
                  <a:prstClr val="black"/>
                </a:solidFill>
                <a:latin typeface="Century Gothic" panose="020B0502020202020204" pitchFamily="34" charset="0"/>
                <a:sym typeface="Wingdings 2" panose="05020102010507070707" pitchFamily="18" charset="2"/>
              </a:rPr>
              <a:t>              90872</a:t>
            </a:r>
            <a:endParaRPr lang="de-DE" sz="1600" dirty="0">
              <a:solidFill>
                <a:prstClr val="black"/>
              </a:solidFill>
              <a:latin typeface="Century Gothic" panose="020B0502020202020204" pitchFamily="34" charset="0"/>
            </a:endParaRPr>
          </a:p>
        </p:txBody>
      </p:sp>
      <p:sp>
        <p:nvSpPr>
          <p:cNvPr id="5" name="Textfeld 4">
            <a:extLst>
              <a:ext uri="{FF2B5EF4-FFF2-40B4-BE49-F238E27FC236}">
                <a16:creationId xmlns:a16="http://schemas.microsoft.com/office/drawing/2014/main" id="{20FC893F-1DE0-4495-8D60-39068909C71F}"/>
              </a:ext>
            </a:extLst>
          </p:cNvPr>
          <p:cNvSpPr txBox="1"/>
          <p:nvPr/>
        </p:nvSpPr>
        <p:spPr>
          <a:xfrm>
            <a:off x="3220759" y="1619553"/>
            <a:ext cx="6844982" cy="523220"/>
          </a:xfrm>
          <a:prstGeom prst="rect">
            <a:avLst/>
          </a:prstGeom>
          <a:noFill/>
        </p:spPr>
        <p:txBody>
          <a:bodyPr wrap="square" rtlCol="0">
            <a:spAutoFit/>
          </a:bodyPr>
          <a:lstStyle/>
          <a:p>
            <a:pPr lvl="0">
              <a:defRPr/>
            </a:pPr>
            <a:r>
              <a:rPr lang="de-DE" sz="1400" dirty="0">
                <a:solidFill>
                  <a:prstClr val="black"/>
                </a:solidFill>
                <a:latin typeface="Century Gothic" panose="020B0502020202020204" pitchFamily="34" charset="0"/>
                <a:sym typeface="Wingdings 2" panose="05020102010507070707" pitchFamily="18" charset="2"/>
              </a:rPr>
              <a:t>Die 10 hat eine Null, sodass das Komma um eine Stelle nach rechts verschoben wird.</a:t>
            </a:r>
            <a:endParaRPr lang="de-DE" sz="1400" dirty="0">
              <a:solidFill>
                <a:prstClr val="black"/>
              </a:solidFill>
              <a:latin typeface="Century Gothic" panose="020B0502020202020204" pitchFamily="34" charset="0"/>
            </a:endParaRPr>
          </a:p>
        </p:txBody>
      </p:sp>
      <p:sp>
        <p:nvSpPr>
          <p:cNvPr id="11" name="Textfeld 10">
            <a:extLst>
              <a:ext uri="{FF2B5EF4-FFF2-40B4-BE49-F238E27FC236}">
                <a16:creationId xmlns:a16="http://schemas.microsoft.com/office/drawing/2014/main" id="{8E65AC5B-1834-483E-9A38-AAA52AA5E202}"/>
              </a:ext>
            </a:extLst>
          </p:cNvPr>
          <p:cNvSpPr txBox="1"/>
          <p:nvPr/>
        </p:nvSpPr>
        <p:spPr>
          <a:xfrm>
            <a:off x="3398433" y="3310932"/>
            <a:ext cx="6552380" cy="738664"/>
          </a:xfrm>
          <a:prstGeom prst="rect">
            <a:avLst/>
          </a:prstGeom>
          <a:noFill/>
        </p:spPr>
        <p:txBody>
          <a:bodyPr wrap="square" rtlCol="0">
            <a:spAutoFit/>
          </a:bodyPr>
          <a:lstStyle/>
          <a:p>
            <a:r>
              <a:rPr lang="de-DE" sz="1400" dirty="0">
                <a:latin typeface="Century Gothic" panose="020B0502020202020204" pitchFamily="34" charset="0"/>
              </a:rPr>
              <a:t>Die 100 hat zwei Nullen, sodass das Komma um zwei Stellen nach rechts verschoben werden muss. Die 6,2 hat aber nur eine Stelle nach dem Komma. Deshalb musst du eine Null am Ende ergänzen. </a:t>
            </a:r>
          </a:p>
        </p:txBody>
      </p:sp>
      <p:sp>
        <p:nvSpPr>
          <p:cNvPr id="12" name="Rechteck 11">
            <a:extLst>
              <a:ext uri="{FF2B5EF4-FFF2-40B4-BE49-F238E27FC236}">
                <a16:creationId xmlns:a16="http://schemas.microsoft.com/office/drawing/2014/main" id="{4CEE4E4F-2455-4615-99A9-B4472A25B1EE}"/>
              </a:ext>
            </a:extLst>
          </p:cNvPr>
          <p:cNvSpPr/>
          <p:nvPr/>
        </p:nvSpPr>
        <p:spPr>
          <a:xfrm>
            <a:off x="1600580" y="1558404"/>
            <a:ext cx="8064548" cy="646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55A1AD50-1BDE-4165-9B41-773468AF6405}"/>
              </a:ext>
            </a:extLst>
          </p:cNvPr>
          <p:cNvSpPr/>
          <p:nvPr/>
        </p:nvSpPr>
        <p:spPr>
          <a:xfrm>
            <a:off x="1600583" y="3253133"/>
            <a:ext cx="8845844" cy="8657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r Verbinder 15">
            <a:extLst>
              <a:ext uri="{FF2B5EF4-FFF2-40B4-BE49-F238E27FC236}">
                <a16:creationId xmlns:a16="http://schemas.microsoft.com/office/drawing/2014/main" id="{4F719692-1A9F-45D6-8675-78E097569CCE}"/>
              </a:ext>
            </a:extLst>
          </p:cNvPr>
          <p:cNvCxnSpPr/>
          <p:nvPr/>
        </p:nvCxnSpPr>
        <p:spPr>
          <a:xfrm>
            <a:off x="1775520" y="5229200"/>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8" name="Gerader Verbinder 17">
            <a:extLst>
              <a:ext uri="{FF2B5EF4-FFF2-40B4-BE49-F238E27FC236}">
                <a16:creationId xmlns:a16="http://schemas.microsoft.com/office/drawing/2014/main" id="{E3AE3251-D17B-41A5-B14D-D229682CD531}"/>
              </a:ext>
            </a:extLst>
          </p:cNvPr>
          <p:cNvCxnSpPr/>
          <p:nvPr/>
        </p:nvCxnSpPr>
        <p:spPr>
          <a:xfrm>
            <a:off x="1919536" y="5733256"/>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20" name="Gerade Verbindung mit Pfeil 19">
            <a:extLst>
              <a:ext uri="{FF2B5EF4-FFF2-40B4-BE49-F238E27FC236}">
                <a16:creationId xmlns:a16="http://schemas.microsoft.com/office/drawing/2014/main" id="{C1ABCE38-42B8-4D2C-BE24-A502B9D526F2}"/>
              </a:ext>
            </a:extLst>
          </p:cNvPr>
          <p:cNvCxnSpPr/>
          <p:nvPr/>
        </p:nvCxnSpPr>
        <p:spPr>
          <a:xfrm>
            <a:off x="2949873" y="5373216"/>
            <a:ext cx="58382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feld 20">
            <a:extLst>
              <a:ext uri="{FF2B5EF4-FFF2-40B4-BE49-F238E27FC236}">
                <a16:creationId xmlns:a16="http://schemas.microsoft.com/office/drawing/2014/main" id="{CD947CCE-6C92-45E6-9551-1E662AB7F17A}"/>
              </a:ext>
            </a:extLst>
          </p:cNvPr>
          <p:cNvSpPr txBox="1"/>
          <p:nvPr/>
        </p:nvSpPr>
        <p:spPr>
          <a:xfrm>
            <a:off x="3657158" y="4957718"/>
            <a:ext cx="5976664" cy="830997"/>
          </a:xfrm>
          <a:prstGeom prst="rect">
            <a:avLst/>
          </a:prstGeom>
          <a:noFill/>
        </p:spPr>
        <p:txBody>
          <a:bodyPr wrap="square" rtlCol="0">
            <a:spAutoFit/>
          </a:bodyPr>
          <a:lstStyle/>
          <a:p>
            <a:r>
              <a:rPr lang="de-DE" sz="1600" dirty="0">
                <a:latin typeface="Century Gothic" panose="020B0502020202020204" pitchFamily="34" charset="0"/>
              </a:rPr>
              <a:t>Insgesamt haben beide Zahlen </a:t>
            </a:r>
            <a:r>
              <a:rPr lang="de-DE" sz="1600" u="sng" dirty="0">
                <a:latin typeface="Century Gothic" panose="020B0502020202020204" pitchFamily="34" charset="0"/>
              </a:rPr>
              <a:t>4 Stellen </a:t>
            </a:r>
            <a:r>
              <a:rPr lang="de-DE" sz="1600" dirty="0">
                <a:latin typeface="Century Gothic" panose="020B0502020202020204" pitchFamily="34" charset="0"/>
              </a:rPr>
              <a:t>nach dem Komma. Daher muss das Komma im Ergebnis so gesetzt werden: 9</a:t>
            </a:r>
            <a:r>
              <a:rPr lang="de-DE" sz="1600" dirty="0">
                <a:solidFill>
                  <a:srgbClr val="FF0000"/>
                </a:solidFill>
                <a:latin typeface="Century Gothic" panose="020B0502020202020204" pitchFamily="34" charset="0"/>
              </a:rPr>
              <a:t>,</a:t>
            </a:r>
            <a:r>
              <a:rPr lang="de-DE" sz="1600" dirty="0">
                <a:latin typeface="Century Gothic" panose="020B0502020202020204" pitchFamily="34" charset="0"/>
              </a:rPr>
              <a:t>0872.</a:t>
            </a:r>
          </a:p>
        </p:txBody>
      </p:sp>
    </p:spTree>
    <p:extLst>
      <p:ext uri="{BB962C8B-B14F-4D97-AF65-F5344CB8AC3E}">
        <p14:creationId xmlns:p14="http://schemas.microsoft.com/office/powerpoint/2010/main" val="2672398537"/>
      </p:ext>
    </p:extLst>
  </p:cSld>
  <p:clrMapOvr>
    <a:masterClrMapping/>
  </p:clrMapOvr>
</p:sld>
</file>

<file path=ppt/theme/theme1.xml><?xml version="1.0" encoding="utf-8"?>
<a:theme xmlns:a="http://schemas.openxmlformats.org/drawingml/2006/main" name="Universität Siegen NT 4 2021">
  <a:themeElements>
    <a:clrScheme name="Universität Siegen NT 4 2021">
      <a:dk1>
        <a:srgbClr val="00385F"/>
      </a:dk1>
      <a:lt1>
        <a:srgbClr val="FFFFFF"/>
      </a:lt1>
      <a:dk2>
        <a:srgbClr val="A7A7A7"/>
      </a:dk2>
      <a:lt2>
        <a:srgbClr val="535353"/>
      </a:lt2>
      <a:accent1>
        <a:srgbClr val="00385F"/>
      </a:accent1>
      <a:accent2>
        <a:srgbClr val="5F5B93"/>
      </a:accent2>
      <a:accent3>
        <a:srgbClr val="A78EC2"/>
      </a:accent3>
      <a:accent4>
        <a:srgbClr val="657280"/>
      </a:accent4>
      <a:accent5>
        <a:srgbClr val="353352"/>
      </a:accent5>
      <a:accent6>
        <a:srgbClr val="394048"/>
      </a:accent6>
      <a:hlink>
        <a:srgbClr val="0000FF"/>
      </a:hlink>
      <a:folHlink>
        <a:srgbClr val="FF00FF"/>
      </a:folHlink>
    </a:clrScheme>
    <a:fontScheme name="Universität Siegen NT 4 2021">
      <a:majorFont>
        <a:latin typeface="Calibri"/>
        <a:ea typeface="Calibri"/>
        <a:cs typeface="Calibri"/>
      </a:majorFont>
      <a:minorFont>
        <a:latin typeface="Helvetica"/>
        <a:ea typeface="Helvetica"/>
        <a:cs typeface="Helvetica"/>
      </a:minorFont>
    </a:fontScheme>
    <a:fmtScheme name="Universität Siegen NT 4 20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Universität Siegen NT 4 2021">
  <a:themeElements>
    <a:clrScheme name="Universität Siegen NT 4 2021">
      <a:dk1>
        <a:srgbClr val="000000"/>
      </a:dk1>
      <a:lt1>
        <a:srgbClr val="FFFFFF"/>
      </a:lt1>
      <a:dk2>
        <a:srgbClr val="A7A7A7"/>
      </a:dk2>
      <a:lt2>
        <a:srgbClr val="535353"/>
      </a:lt2>
      <a:accent1>
        <a:srgbClr val="00385F"/>
      </a:accent1>
      <a:accent2>
        <a:srgbClr val="5F5B93"/>
      </a:accent2>
      <a:accent3>
        <a:srgbClr val="A78EC2"/>
      </a:accent3>
      <a:accent4>
        <a:srgbClr val="657280"/>
      </a:accent4>
      <a:accent5>
        <a:srgbClr val="353352"/>
      </a:accent5>
      <a:accent6>
        <a:srgbClr val="394048"/>
      </a:accent6>
      <a:hlink>
        <a:srgbClr val="0000FF"/>
      </a:hlink>
      <a:folHlink>
        <a:srgbClr val="FF00FF"/>
      </a:folHlink>
    </a:clrScheme>
    <a:fontScheme name="Universität Siegen NT 4 2021">
      <a:majorFont>
        <a:latin typeface="Calibri"/>
        <a:ea typeface="Calibri"/>
        <a:cs typeface="Calibri"/>
      </a:majorFont>
      <a:minorFont>
        <a:latin typeface="Helvetica"/>
        <a:ea typeface="Helvetica"/>
        <a:cs typeface="Helvetica"/>
      </a:minorFont>
    </a:fontScheme>
    <a:fmtScheme name="Universität Siegen NT 4 20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1"/>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EE6BC2B4BB4141A7921BBA3CC503B8" ma:contentTypeVersion="8" ma:contentTypeDescription="Create a new document." ma:contentTypeScope="" ma:versionID="e7226d5084c58275ab1154d6f270e3d8">
  <xsd:schema xmlns:xsd="http://www.w3.org/2001/XMLSchema" xmlns:xs="http://www.w3.org/2001/XMLSchema" xmlns:p="http://schemas.microsoft.com/office/2006/metadata/properties" xmlns:ns2="d628706a-2582-4aba-99d5-8e3cd974b968" targetNamespace="http://schemas.microsoft.com/office/2006/metadata/properties" ma:root="true" ma:fieldsID="f9b3afb478d6775224229d893ca0dbe1" ns2:_="">
    <xsd:import namespace="d628706a-2582-4aba-99d5-8e3cd974b9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28706a-2582-4aba-99d5-8e3cd974b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ABFD81-FFDD-4DEB-B982-1E867E05B999}"/>
</file>

<file path=customXml/itemProps2.xml><?xml version="1.0" encoding="utf-8"?>
<ds:datastoreItem xmlns:ds="http://schemas.openxmlformats.org/officeDocument/2006/customXml" ds:itemID="{B433F490-9B3B-4C98-9EC9-96B4AA099B91}"/>
</file>

<file path=customXml/itemProps3.xml><?xml version="1.0" encoding="utf-8"?>
<ds:datastoreItem xmlns:ds="http://schemas.openxmlformats.org/officeDocument/2006/customXml" ds:itemID="{FC77DB98-FBE5-4919-9B0E-F0615F5D0993}"/>
</file>

<file path=docProps/app.xml><?xml version="1.0" encoding="utf-8"?>
<Properties xmlns="http://schemas.openxmlformats.org/officeDocument/2006/extended-properties" xmlns:vt="http://schemas.openxmlformats.org/officeDocument/2006/docPropsVTypes">
  <TotalTime>0</TotalTime>
  <Words>216</Words>
  <Application>Microsoft Office PowerPoint</Application>
  <PresentationFormat>Breitbild</PresentationFormat>
  <Paragraphs>52</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Calibri</vt:lpstr>
      <vt:lpstr>Century Gothic</vt:lpstr>
      <vt:lpstr>Helvetica</vt:lpstr>
      <vt:lpstr>Universität Siegen NT 4 2021</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Erklärvideos im Mathematikuntericht</dc:title>
  <dc:creator>Jasmin Müller</dc:creator>
  <cp:lastModifiedBy>Jasmin Müller</cp:lastModifiedBy>
  <cp:revision>3</cp:revision>
  <dcterms:modified xsi:type="dcterms:W3CDTF">2022-04-21T17:01:27Z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0x0101001DEE6BC2B4BB4141A7921BBA3CC503B8</vt:lpwstr>
  </property>
</Properties>
</file>