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41" r:id="rId1"/>
    <p:sldMasterId id="2147483766" r:id="rId2"/>
  </p:sldMasterIdLst>
  <p:notesMasterIdLst>
    <p:notesMasterId r:id="rId10"/>
  </p:notesMasterIdLst>
  <p:sldIdLst>
    <p:sldId id="349" r:id="rId3"/>
    <p:sldId id="356" r:id="rId4"/>
    <p:sldId id="355" r:id="rId5"/>
    <p:sldId id="354" r:id="rId6"/>
    <p:sldId id="357" r:id="rId7"/>
    <p:sldId id="358" r:id="rId8"/>
    <p:sldId id="359" r:id="rId9"/>
  </p:sldIdLst>
  <p:sldSz cx="12192000" cy="6858000"/>
  <p:notesSz cx="6797675" cy="987425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Master" Target="slideMasters/slideMaster2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customXml" Target="../customXml/item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Shape 555"/>
          <p:cNvSpPr>
            <a:spLocks noGrp="1" noRot="1" noChangeAspect="1"/>
          </p:cNvSpPr>
          <p:nvPr>
            <p:ph type="sldImg"/>
          </p:nvPr>
        </p:nvSpPr>
        <p:spPr>
          <a:xfrm>
            <a:off x="109538" y="741363"/>
            <a:ext cx="6578600" cy="370205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56" name="Shape 556"/>
          <p:cNvSpPr>
            <a:spLocks noGrp="1"/>
          </p:cNvSpPr>
          <p:nvPr>
            <p:ph type="body" sz="quarter" idx="1"/>
          </p:nvPr>
        </p:nvSpPr>
        <p:spPr>
          <a:xfrm>
            <a:off x="906357" y="4690269"/>
            <a:ext cx="4984962" cy="444341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j-lt"/>
        <a:ea typeface="+mj-ea"/>
        <a:cs typeface="+mj-cs"/>
        <a:sym typeface="Calibri"/>
      </a:defRPr>
    </a:lvl1pPr>
    <a:lvl2pPr indent="2286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2pPr>
    <a:lvl3pPr indent="4572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3pPr>
    <a:lvl4pPr indent="6858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4pPr>
    <a:lvl5pPr indent="9144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5pPr>
    <a:lvl6pPr indent="11430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6pPr>
    <a:lvl7pPr indent="13716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7pPr>
    <a:lvl8pPr indent="16002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8pPr>
    <a:lvl9pPr indent="18288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png"/><Relationship Id="rId4" Type="http://schemas.openxmlformats.org/officeDocument/2006/relationships/image" Target="../media/image8.jpe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png"/><Relationship Id="rId4" Type="http://schemas.openxmlformats.org/officeDocument/2006/relationships/image" Target="../media/image8.jpe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png"/><Relationship Id="rId4" Type="http://schemas.openxmlformats.org/officeDocument/2006/relationships/image" Target="../media/image8.jpe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png"/><Relationship Id="rId4" Type="http://schemas.openxmlformats.org/officeDocument/2006/relationships/image" Target="../media/image8.jpe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pe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pe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ihandform: Form 18">
            <a:extLst>
              <a:ext uri="{FF2B5EF4-FFF2-40B4-BE49-F238E27FC236}">
                <a16:creationId xmlns:a16="http://schemas.microsoft.com/office/drawing/2014/main" id="{B2FA80CF-BA29-4CF5-9D84-1D31526E1215}"/>
              </a:ext>
            </a:extLst>
          </p:cNvPr>
          <p:cNvSpPr/>
          <p:nvPr/>
        </p:nvSpPr>
        <p:spPr>
          <a:xfrm>
            <a:off x="1143" y="1799970"/>
            <a:ext cx="6205981" cy="5058029"/>
          </a:xfrm>
          <a:custGeom>
            <a:avLst/>
            <a:gdLst>
              <a:gd name="connsiteX0" fmla="*/ 0 w 6205981"/>
              <a:gd name="connsiteY0" fmla="*/ 0 h 5058029"/>
              <a:gd name="connsiteX1" fmla="*/ 0 w 6205981"/>
              <a:gd name="connsiteY1" fmla="*/ 5058029 h 5058029"/>
              <a:gd name="connsiteX2" fmla="*/ 4364990 w 6205981"/>
              <a:gd name="connsiteY2" fmla="*/ 5058029 h 5058029"/>
              <a:gd name="connsiteX3" fmla="*/ 6205982 w 6205981"/>
              <a:gd name="connsiteY3" fmla="*/ 0 h 5058029"/>
              <a:gd name="connsiteX4" fmla="*/ 0 w 6205981"/>
              <a:gd name="connsiteY4" fmla="*/ 0 h 5058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05981" h="5058029">
                <a:moveTo>
                  <a:pt x="0" y="0"/>
                </a:moveTo>
                <a:lnTo>
                  <a:pt x="0" y="5058029"/>
                </a:lnTo>
                <a:lnTo>
                  <a:pt x="4364990" y="5058029"/>
                </a:lnTo>
                <a:lnTo>
                  <a:pt x="6205982" y="0"/>
                </a:lnTo>
                <a:lnTo>
                  <a:pt x="0" y="0"/>
                </a:lnTo>
                <a:close/>
              </a:path>
            </a:pathLst>
          </a:custGeom>
          <a:solidFill>
            <a:srgbClr val="5F5B9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10" name="Bildplatzhalter 5">
            <a:extLst>
              <a:ext uri="{FF2B5EF4-FFF2-40B4-BE49-F238E27FC236}">
                <a16:creationId xmlns:a16="http://schemas.microsoft.com/office/drawing/2014/main" id="{9AEF6772-FBE0-43F3-83D5-B7854CAEF2C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40810" y="1796935"/>
            <a:ext cx="7751190" cy="5061064"/>
          </a:xfrm>
          <a:custGeom>
            <a:avLst/>
            <a:gdLst>
              <a:gd name="connsiteX0" fmla="*/ 0 w 10000"/>
              <a:gd name="connsiteY0" fmla="*/ 2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0 w 10000"/>
              <a:gd name="connsiteY0" fmla="*/ 2000 h 10000"/>
              <a:gd name="connsiteX1" fmla="*/ 3499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0 w 10000"/>
              <a:gd name="connsiteY0" fmla="*/ 9991 h 10000"/>
              <a:gd name="connsiteX1" fmla="*/ 3499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9991 h 10000"/>
              <a:gd name="connsiteX0" fmla="*/ 0 w 10000"/>
              <a:gd name="connsiteY0" fmla="*/ 9991 h 10000"/>
              <a:gd name="connsiteX1" fmla="*/ 3481 w 10000"/>
              <a:gd name="connsiteY1" fmla="*/ 19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9991 h 10000"/>
              <a:gd name="connsiteX0" fmla="*/ 0 w 10000"/>
              <a:gd name="connsiteY0" fmla="*/ 9997 h 10006"/>
              <a:gd name="connsiteX1" fmla="*/ 2388 w 10000"/>
              <a:gd name="connsiteY1" fmla="*/ 0 h 10006"/>
              <a:gd name="connsiteX2" fmla="*/ 10000 w 10000"/>
              <a:gd name="connsiteY2" fmla="*/ 6 h 10006"/>
              <a:gd name="connsiteX3" fmla="*/ 10000 w 10000"/>
              <a:gd name="connsiteY3" fmla="*/ 10006 h 10006"/>
              <a:gd name="connsiteX4" fmla="*/ 0 w 10000"/>
              <a:gd name="connsiteY4" fmla="*/ 10006 h 10006"/>
              <a:gd name="connsiteX5" fmla="*/ 0 w 10000"/>
              <a:gd name="connsiteY5" fmla="*/ 9997 h 10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6">
                <a:moveTo>
                  <a:pt x="0" y="9997"/>
                </a:moveTo>
                <a:lnTo>
                  <a:pt x="2388" y="0"/>
                </a:lnTo>
                <a:lnTo>
                  <a:pt x="10000" y="6"/>
                </a:lnTo>
                <a:lnTo>
                  <a:pt x="10000" y="10006"/>
                </a:lnTo>
                <a:lnTo>
                  <a:pt x="0" y="10006"/>
                </a:lnTo>
                <a:lnTo>
                  <a:pt x="0" y="9997"/>
                </a:lnTo>
                <a:close/>
              </a:path>
            </a:pathLst>
          </a:custGeo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7331B77-9E39-4467-A5A1-26D3568133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1872" y="1988840"/>
            <a:ext cx="4814048" cy="1368000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3AD5C95-7D4D-48AE-8043-4BB0A41A3D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1384" y="3645024"/>
            <a:ext cx="4176464" cy="1655762"/>
          </a:xfrm>
        </p:spPr>
        <p:txBody>
          <a:bodyPr/>
          <a:lstStyle>
            <a:lvl1pPr marL="0" indent="0" algn="l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16BD5E2-E3B3-4F91-9941-29738D96AF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1384" y="5661248"/>
            <a:ext cx="1944000" cy="216000"/>
          </a:xfrm>
        </p:spPr>
        <p:txBody>
          <a:bodyPr tIns="0"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EF767133-283F-45D1-9203-F932A8788F74}" type="datetimeFigureOut">
              <a:rPr lang="de-DE" smtClean="0"/>
              <a:t>23.04.2022</a:t>
            </a:fld>
            <a:endParaRPr lang="de-DE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23B92C5C-CBF0-4159-9D58-74DBE0EA8EB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1384" y="5373216"/>
            <a:ext cx="2735262" cy="288000"/>
          </a:xfrm>
        </p:spPr>
        <p:txBody>
          <a:bodyPr lIns="0" tIns="36000" rIns="0" bIns="36000"/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176C8FDC-83E3-4CFB-9FBB-CC817385F225}"/>
              </a:ext>
            </a:extLst>
          </p:cNvPr>
          <p:cNvSpPr txBox="1"/>
          <p:nvPr/>
        </p:nvSpPr>
        <p:spPr>
          <a:xfrm>
            <a:off x="551600" y="6093296"/>
            <a:ext cx="1944000" cy="269971"/>
          </a:xfrm>
          <a:prstGeom prst="rect">
            <a:avLst/>
          </a:prstGeom>
          <a:noFill/>
        </p:spPr>
        <p:txBody>
          <a:bodyPr wrap="square" lIns="0" tIns="50400" rIns="0" bIns="0" rtlCol="0">
            <a:spAutoFit/>
          </a:bodyPr>
          <a:lstStyle/>
          <a:p>
            <a:r>
              <a:rPr lang="de-DE" sz="1400" b="0" dirty="0">
                <a:solidFill>
                  <a:schemeClr val="bg1"/>
                </a:solidFill>
              </a:rPr>
              <a:t>uni-siegen.de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6867C71A-52EF-4930-886F-FF78AB0A4D61}"/>
              </a:ext>
            </a:extLst>
          </p:cNvPr>
          <p:cNvSpPr txBox="1"/>
          <p:nvPr/>
        </p:nvSpPr>
        <p:spPr>
          <a:xfrm>
            <a:off x="8904528" y="6093328"/>
            <a:ext cx="2808096" cy="288000"/>
          </a:xfrm>
          <a:prstGeom prst="rect">
            <a:avLst/>
          </a:prstGeom>
          <a:noFill/>
        </p:spPr>
        <p:txBody>
          <a:bodyPr wrap="square" lIns="0" tIns="7200" rIns="54000" bIns="0" rtlCol="0">
            <a:spAutoFit/>
          </a:bodyPr>
          <a:lstStyle/>
          <a:p>
            <a:pPr algn="r"/>
            <a:r>
              <a:rPr lang="de-DE" sz="1800" b="1" dirty="0">
                <a:solidFill>
                  <a:schemeClr val="tx1"/>
                </a:solidFill>
              </a:rPr>
              <a:t>www.uni-siegen.de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81BC8DFC-328E-4592-A493-9FE55FA829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7368" y="410981"/>
            <a:ext cx="2070000" cy="826248"/>
          </a:xfrm>
          <a:prstGeom prst="rect">
            <a:avLst/>
          </a:prstGeom>
        </p:spPr>
      </p:pic>
      <p:sp>
        <p:nvSpPr>
          <p:cNvPr id="7" name="Parallelogramm 6">
            <a:extLst>
              <a:ext uri="{FF2B5EF4-FFF2-40B4-BE49-F238E27FC236}">
                <a16:creationId xmlns:a16="http://schemas.microsoft.com/office/drawing/2014/main" id="{1A6939B3-CCF2-4414-BC75-53A7CB74BA33}"/>
              </a:ext>
            </a:extLst>
          </p:cNvPr>
          <p:cNvSpPr/>
          <p:nvPr/>
        </p:nvSpPr>
        <p:spPr>
          <a:xfrm>
            <a:off x="2545556" y="410982"/>
            <a:ext cx="339180" cy="826248"/>
          </a:xfrm>
          <a:prstGeom prst="parallelogram">
            <a:avLst>
              <a:gd name="adj" fmla="val 8879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5204709-066F-6D49-BF9E-35ADA31194E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924" y="410400"/>
            <a:ext cx="2753170" cy="82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1976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3" pos="1617">
          <p15:clr>
            <a:srgbClr val="FBAE40"/>
          </p15:clr>
        </p15:guide>
        <p15:guide id="4" orient="horz" pos="114">
          <p15:clr>
            <a:srgbClr val="FBAE40"/>
          </p15:clr>
        </p15:guide>
        <p15:guide id="5" pos="157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pitel Layout 3">
    <p:bg>
      <p:bgPr>
        <a:solidFill>
          <a:srgbClr val="A78E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el 17">
            <a:extLst>
              <a:ext uri="{FF2B5EF4-FFF2-40B4-BE49-F238E27FC236}">
                <a16:creationId xmlns:a16="http://schemas.microsoft.com/office/drawing/2014/main" id="{78B85CFC-87BC-4EE9-A46A-E00022910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68760"/>
            <a:ext cx="6838718" cy="2592000"/>
          </a:xfrm>
          <a:custGeom>
            <a:avLst/>
            <a:gdLst>
              <a:gd name="connsiteX0" fmla="*/ 0 w 6838718"/>
              <a:gd name="connsiteY0" fmla="*/ 0 h 2592000"/>
              <a:gd name="connsiteX1" fmla="*/ 6838718 w 6838718"/>
              <a:gd name="connsiteY1" fmla="*/ 0 h 2592000"/>
              <a:gd name="connsiteX2" fmla="*/ 5895623 w 6838718"/>
              <a:gd name="connsiteY2" fmla="*/ 2592000 h 2592000"/>
              <a:gd name="connsiteX3" fmla="*/ 0 w 6838718"/>
              <a:gd name="connsiteY3" fmla="*/ 2592000 h 25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38718" h="2592000">
                <a:moveTo>
                  <a:pt x="0" y="0"/>
                </a:moveTo>
                <a:lnTo>
                  <a:pt x="6838718" y="0"/>
                </a:lnTo>
                <a:lnTo>
                  <a:pt x="5895623" y="2592000"/>
                </a:lnTo>
                <a:lnTo>
                  <a:pt x="0" y="2592000"/>
                </a:lnTo>
                <a:close/>
              </a:path>
            </a:pathLst>
          </a:custGeom>
          <a:solidFill>
            <a:srgbClr val="5F5B93"/>
          </a:solidFill>
        </p:spPr>
        <p:txBody>
          <a:bodyPr wrap="square" lIns="547200" tIns="324000" rIns="648000" bIns="0" anchor="t" anchorCtr="0">
            <a:noAutofit/>
          </a:bodyPr>
          <a:lstStyle>
            <a:lvl1pPr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36947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pitel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8">
            <a:extLst>
              <a:ext uri="{FF2B5EF4-FFF2-40B4-BE49-F238E27FC236}">
                <a16:creationId xmlns:a16="http://schemas.microsoft.com/office/drawing/2014/main" id="{139C1ECA-6431-40F3-B8C1-71E5F8949E9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8" name="Titel 17">
            <a:extLst>
              <a:ext uri="{FF2B5EF4-FFF2-40B4-BE49-F238E27FC236}">
                <a16:creationId xmlns:a16="http://schemas.microsoft.com/office/drawing/2014/main" id="{78B85CFC-87BC-4EE9-A46A-E00022910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68760"/>
            <a:ext cx="6838718" cy="2592000"/>
          </a:xfrm>
          <a:custGeom>
            <a:avLst/>
            <a:gdLst>
              <a:gd name="connsiteX0" fmla="*/ 0 w 6838718"/>
              <a:gd name="connsiteY0" fmla="*/ 0 h 2592000"/>
              <a:gd name="connsiteX1" fmla="*/ 6838718 w 6838718"/>
              <a:gd name="connsiteY1" fmla="*/ 0 h 2592000"/>
              <a:gd name="connsiteX2" fmla="*/ 5895623 w 6838718"/>
              <a:gd name="connsiteY2" fmla="*/ 2592000 h 2592000"/>
              <a:gd name="connsiteX3" fmla="*/ 0 w 6838718"/>
              <a:gd name="connsiteY3" fmla="*/ 2592000 h 25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38718" h="2592000">
                <a:moveTo>
                  <a:pt x="0" y="0"/>
                </a:moveTo>
                <a:lnTo>
                  <a:pt x="6838718" y="0"/>
                </a:lnTo>
                <a:lnTo>
                  <a:pt x="5895623" y="2592000"/>
                </a:lnTo>
                <a:lnTo>
                  <a:pt x="0" y="259200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547200" tIns="324000" rIns="648000" bIns="0" anchor="t" anchorCtr="0">
            <a:noAutofit/>
          </a:bodyPr>
          <a:lstStyle>
            <a:lvl1pPr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532243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859181-A5FC-47F3-87A1-2CDDE5094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83E398D-CAE1-4AC5-A789-FF2CE97C3E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1384" y="1700808"/>
            <a:ext cx="5328000" cy="44640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FB55922-D5F9-431B-B7B4-5D81B0B879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2608" y="1700808"/>
            <a:ext cx="5328000" cy="44640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A7D0E5D-BC05-4255-A6DC-D38E3CC81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67133-283F-45D1-9203-F932A8788F74}" type="datetimeFigureOut">
              <a:rPr lang="de-DE" smtClean="0"/>
              <a:t>23.04.2022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DCBBFB0-EAB5-4825-9B89-36EBE4092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78D0496-54A8-4E07-AD63-9FB99172F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Textplatzhalter 8">
            <a:extLst>
              <a:ext uri="{FF2B5EF4-FFF2-40B4-BE49-F238E27FC236}">
                <a16:creationId xmlns:a16="http://schemas.microsoft.com/office/drawing/2014/main" id="{40AA0BFF-7BA6-4EBB-92CF-30DC602DF21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2616" y="260648"/>
            <a:ext cx="11088000" cy="288000"/>
          </a:xfrm>
        </p:spPr>
        <p:txBody>
          <a:bodyPr tIns="0" bIns="720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sng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282894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Bild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859181-A5FC-47F3-87A1-2CDDE5094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FB55922-D5F9-431B-B7B4-5D81B0B879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2024" y="1701304"/>
            <a:ext cx="5328000" cy="44640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A7D0E5D-BC05-4255-A6DC-D38E3CC81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67133-283F-45D1-9203-F932A8788F74}" type="datetimeFigureOut">
              <a:rPr lang="de-DE" smtClean="0"/>
              <a:t>23.04.2022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DCBBFB0-EAB5-4825-9B89-36EBE4092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78D0496-54A8-4E07-AD63-9FB99172F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Bildplatzhalter 8">
            <a:extLst>
              <a:ext uri="{FF2B5EF4-FFF2-40B4-BE49-F238E27FC236}">
                <a16:creationId xmlns:a16="http://schemas.microsoft.com/office/drawing/2014/main" id="{87A5EAE3-80BA-4A43-A401-4A651BF0661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1384" y="1845304"/>
            <a:ext cx="5328000" cy="4320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0" name="Textplatzhalter 8">
            <a:extLst>
              <a:ext uri="{FF2B5EF4-FFF2-40B4-BE49-F238E27FC236}">
                <a16:creationId xmlns:a16="http://schemas.microsoft.com/office/drawing/2014/main" id="{E1AD9D60-E146-4AF1-943E-E3D2CA018C1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2616" y="260648"/>
            <a:ext cx="11088000" cy="288000"/>
          </a:xfrm>
        </p:spPr>
        <p:txBody>
          <a:bodyPr tIns="0" bIns="720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sng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1946973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und Hervorheb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ihandform: Form 14">
            <a:extLst>
              <a:ext uri="{FF2B5EF4-FFF2-40B4-BE49-F238E27FC236}">
                <a16:creationId xmlns:a16="http://schemas.microsoft.com/office/drawing/2014/main" id="{447AD8CB-006B-438B-AD4F-EE90B20E5DCA}"/>
              </a:ext>
            </a:extLst>
          </p:cNvPr>
          <p:cNvSpPr/>
          <p:nvPr/>
        </p:nvSpPr>
        <p:spPr>
          <a:xfrm>
            <a:off x="4826761" y="1799970"/>
            <a:ext cx="7367523" cy="3630675"/>
          </a:xfrm>
          <a:custGeom>
            <a:avLst/>
            <a:gdLst>
              <a:gd name="connsiteX0" fmla="*/ 7367524 w 7367523"/>
              <a:gd name="connsiteY0" fmla="*/ 0 h 3630675"/>
              <a:gd name="connsiteX1" fmla="*/ 1321435 w 7367523"/>
              <a:gd name="connsiteY1" fmla="*/ 0 h 3630675"/>
              <a:gd name="connsiteX2" fmla="*/ 0 w 7367523"/>
              <a:gd name="connsiteY2" fmla="*/ 3630676 h 3630675"/>
              <a:gd name="connsiteX3" fmla="*/ 7367524 w 7367523"/>
              <a:gd name="connsiteY3" fmla="*/ 3630676 h 3630675"/>
              <a:gd name="connsiteX4" fmla="*/ 7367524 w 7367523"/>
              <a:gd name="connsiteY4" fmla="*/ 0 h 3630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67523" h="3630675">
                <a:moveTo>
                  <a:pt x="7367524" y="0"/>
                </a:moveTo>
                <a:lnTo>
                  <a:pt x="1321435" y="0"/>
                </a:lnTo>
                <a:lnTo>
                  <a:pt x="0" y="3630676"/>
                </a:lnTo>
                <a:lnTo>
                  <a:pt x="7367524" y="3630676"/>
                </a:lnTo>
                <a:lnTo>
                  <a:pt x="7367524" y="0"/>
                </a:lnTo>
                <a:close/>
              </a:path>
            </a:pathLst>
          </a:custGeom>
          <a:solidFill>
            <a:schemeClr val="accent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E859181-A5FC-47F3-87A1-2CDDE5094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FB55922-D5F9-431B-B7B4-5D81B0B879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2024" y="2060848"/>
            <a:ext cx="5472608" cy="2952000"/>
          </a:xfrm>
        </p:spPr>
        <p:txBody>
          <a:bodyPr tIns="36000"/>
          <a:lstStyle>
            <a:lvl1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b="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A7D0E5D-BC05-4255-A6DC-D38E3CC81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67133-283F-45D1-9203-F932A8788F74}" type="datetimeFigureOut">
              <a:rPr lang="de-DE" smtClean="0"/>
              <a:t>23.04.2022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DCBBFB0-EAB5-4825-9B89-36EBE4092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78D0496-54A8-4E07-AD63-9FB99172F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Bildplatzhalter 8">
            <a:extLst>
              <a:ext uri="{FF2B5EF4-FFF2-40B4-BE49-F238E27FC236}">
                <a16:creationId xmlns:a16="http://schemas.microsoft.com/office/drawing/2014/main" id="{87A5EAE3-80BA-4A43-A401-4A651BF0661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2492896"/>
            <a:ext cx="5814000" cy="3674789"/>
          </a:xfrm>
          <a:custGeom>
            <a:avLst/>
            <a:gdLst>
              <a:gd name="connsiteX0" fmla="*/ 0 w 5814000"/>
              <a:gd name="connsiteY0" fmla="*/ 0 h 3672408"/>
              <a:gd name="connsiteX1" fmla="*/ 5814000 w 5814000"/>
              <a:gd name="connsiteY1" fmla="*/ 0 h 3672408"/>
              <a:gd name="connsiteX2" fmla="*/ 5814000 w 5814000"/>
              <a:gd name="connsiteY2" fmla="*/ 3672408 h 3672408"/>
              <a:gd name="connsiteX3" fmla="*/ 0 w 5814000"/>
              <a:gd name="connsiteY3" fmla="*/ 3672408 h 3672408"/>
              <a:gd name="connsiteX4" fmla="*/ 0 w 5814000"/>
              <a:gd name="connsiteY4" fmla="*/ 0 h 3672408"/>
              <a:gd name="connsiteX0" fmla="*/ 0 w 5814000"/>
              <a:gd name="connsiteY0" fmla="*/ 0 h 3674789"/>
              <a:gd name="connsiteX1" fmla="*/ 5814000 w 5814000"/>
              <a:gd name="connsiteY1" fmla="*/ 0 h 3674789"/>
              <a:gd name="connsiteX2" fmla="*/ 4478118 w 5814000"/>
              <a:gd name="connsiteY2" fmla="*/ 3674789 h 3674789"/>
              <a:gd name="connsiteX3" fmla="*/ 0 w 5814000"/>
              <a:gd name="connsiteY3" fmla="*/ 3672408 h 3674789"/>
              <a:gd name="connsiteX4" fmla="*/ 0 w 5814000"/>
              <a:gd name="connsiteY4" fmla="*/ 0 h 3674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14000" h="3674789">
                <a:moveTo>
                  <a:pt x="0" y="0"/>
                </a:moveTo>
                <a:lnTo>
                  <a:pt x="5814000" y="0"/>
                </a:lnTo>
                <a:lnTo>
                  <a:pt x="4478118" y="3674789"/>
                </a:lnTo>
                <a:lnTo>
                  <a:pt x="0" y="3672408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0" name="Textplatzhalter 8">
            <a:extLst>
              <a:ext uri="{FF2B5EF4-FFF2-40B4-BE49-F238E27FC236}">
                <a16:creationId xmlns:a16="http://schemas.microsoft.com/office/drawing/2014/main" id="{DF6C857E-3BBE-48A1-8BED-BC86D07DF66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2616" y="260648"/>
            <a:ext cx="11088000" cy="288000"/>
          </a:xfrm>
        </p:spPr>
        <p:txBody>
          <a:bodyPr tIns="0" bIns="720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sng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1707079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elle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859181-A5FC-47F3-87A1-2CDDE5094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A7D0E5D-BC05-4255-A6DC-D38E3CC81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67133-283F-45D1-9203-F932A8788F74}" type="datetimeFigureOut">
              <a:rPr lang="de-DE" smtClean="0"/>
              <a:t>23.04.2022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DCBBFB0-EAB5-4825-9B89-36EBE4092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78D0496-54A8-4E07-AD63-9FB99172F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de-DE" smtClean="0"/>
              <a:t>‹Nr.›</a:t>
            </a:fld>
            <a:endParaRPr lang="de-DE"/>
          </a:p>
        </p:txBody>
      </p:sp>
      <p:sp>
        <p:nvSpPr>
          <p:cNvPr id="12" name="Textplatzhalter 8">
            <a:extLst>
              <a:ext uri="{FF2B5EF4-FFF2-40B4-BE49-F238E27FC236}">
                <a16:creationId xmlns:a16="http://schemas.microsoft.com/office/drawing/2014/main" id="{9ED68778-EEF0-4B49-8433-6EFAD2B0179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2616" y="260648"/>
            <a:ext cx="11088000" cy="288000"/>
          </a:xfrm>
        </p:spPr>
        <p:txBody>
          <a:bodyPr tIns="0" bIns="720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sng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Tabellenplatzhalter 7">
            <a:extLst>
              <a:ext uri="{FF2B5EF4-FFF2-40B4-BE49-F238E27FC236}">
                <a16:creationId xmlns:a16="http://schemas.microsoft.com/office/drawing/2014/main" id="{C787DF9F-332B-40EC-8938-20CD5D6CC678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550864" y="1845304"/>
            <a:ext cx="7200728" cy="4320000"/>
          </a:xfrm>
        </p:spPr>
        <p:txBody>
          <a:bodyPr/>
          <a:lstStyle/>
          <a:p>
            <a:r>
              <a:rPr lang="de-DE"/>
              <a:t>Tabelle durch Klicken auf Symbol hinzufügen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35DB1B6B-04EF-4FE2-90D3-7B2694C2F49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184232" y="1701254"/>
            <a:ext cx="3455318" cy="446405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106906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0C7EA7-5CC8-4E10-B557-D6243924E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B015681-8B15-444E-8FBD-5D48B1444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67133-283F-45D1-9203-F932A8788F74}" type="datetimeFigureOut">
              <a:rPr lang="de-DE" smtClean="0"/>
              <a:t>23.04.2022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574EA10-3C2E-45A0-9051-AEEA7F65E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80D9340-224D-48C1-91F4-2FAD2D100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Bildplatzhalter 8">
            <a:extLst>
              <a:ext uri="{FF2B5EF4-FFF2-40B4-BE49-F238E27FC236}">
                <a16:creationId xmlns:a16="http://schemas.microsoft.com/office/drawing/2014/main" id="{794E4CB5-FE76-4B28-B61A-0B51A456F49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1384" y="1845144"/>
            <a:ext cx="3457575" cy="2880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9C96DA24-BA5A-4BBB-A3E9-860FE7CDF82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1384" y="4797152"/>
            <a:ext cx="3457575" cy="1368698"/>
          </a:xfrm>
        </p:spPr>
        <p:txBody>
          <a:bodyPr/>
          <a:lstStyle>
            <a:lvl1pPr>
              <a:spcAft>
                <a:spcPts val="0"/>
              </a:spcAft>
              <a:defRPr sz="1400" b="0" baseline="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baseline="0">
                <a:solidFill>
                  <a:schemeClr val="accent4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baseline="0">
                <a:solidFill>
                  <a:schemeClr val="accent4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baseline="0">
                <a:solidFill>
                  <a:schemeClr val="accent4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baseline="0">
                <a:solidFill>
                  <a:schemeClr val="accent4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Bildplatzhalter 8">
            <a:extLst>
              <a:ext uri="{FF2B5EF4-FFF2-40B4-BE49-F238E27FC236}">
                <a16:creationId xmlns:a16="http://schemas.microsoft.com/office/drawing/2014/main" id="{2005145F-E6CA-47C2-9BA3-50E26681940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366617" y="1845144"/>
            <a:ext cx="3457575" cy="2880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3" name="Textplatzhalter 10">
            <a:extLst>
              <a:ext uri="{FF2B5EF4-FFF2-40B4-BE49-F238E27FC236}">
                <a16:creationId xmlns:a16="http://schemas.microsoft.com/office/drawing/2014/main" id="{F76ED23B-F010-46FB-AD85-31ADB2C5267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67808" y="4797152"/>
            <a:ext cx="3457575" cy="1368698"/>
          </a:xfrm>
        </p:spPr>
        <p:txBody>
          <a:bodyPr/>
          <a:lstStyle>
            <a:lvl1pPr>
              <a:spcAft>
                <a:spcPts val="0"/>
              </a:spcAft>
              <a:defRPr sz="1400" b="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>
                <a:solidFill>
                  <a:schemeClr val="accent4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>
                <a:solidFill>
                  <a:schemeClr val="accent4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>
                <a:solidFill>
                  <a:schemeClr val="accent4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>
                <a:solidFill>
                  <a:schemeClr val="accent4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4" name="Bildplatzhalter 8">
            <a:extLst>
              <a:ext uri="{FF2B5EF4-FFF2-40B4-BE49-F238E27FC236}">
                <a16:creationId xmlns:a16="http://schemas.microsoft.com/office/drawing/2014/main" id="{7E7DAADB-8B93-4B4F-92C9-AC96F1606FF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83041" y="1845144"/>
            <a:ext cx="3457575" cy="2880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DDAB5E26-C44F-4E26-89AD-2F68503BFDD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184232" y="4797152"/>
            <a:ext cx="3457575" cy="1368698"/>
          </a:xfrm>
        </p:spPr>
        <p:txBody>
          <a:bodyPr/>
          <a:lstStyle>
            <a:lvl1pPr>
              <a:spcAft>
                <a:spcPts val="0"/>
              </a:spcAft>
              <a:defRPr sz="1400" b="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>
                <a:solidFill>
                  <a:schemeClr val="accent4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>
                <a:solidFill>
                  <a:schemeClr val="accent4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>
                <a:solidFill>
                  <a:schemeClr val="accent4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>
                <a:solidFill>
                  <a:schemeClr val="accent4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6" name="Textplatzhalter 8">
            <a:extLst>
              <a:ext uri="{FF2B5EF4-FFF2-40B4-BE49-F238E27FC236}">
                <a16:creationId xmlns:a16="http://schemas.microsoft.com/office/drawing/2014/main" id="{090B132F-ACFE-4A4F-8E7B-DE3C6D0B165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52616" y="260648"/>
            <a:ext cx="11088000" cy="288000"/>
          </a:xfrm>
        </p:spPr>
        <p:txBody>
          <a:bodyPr tIns="0" bIns="720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sng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1977848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er Hervorheb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0C7EA7-5CC8-4E10-B557-D6243924E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B015681-8B15-444E-8FBD-5D48B1444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67133-283F-45D1-9203-F932A8788F74}" type="datetimeFigureOut">
              <a:rPr lang="de-DE" smtClean="0"/>
              <a:t>23.04.2022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574EA10-3C2E-45A0-9051-AEEA7F65E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80D9340-224D-48C1-91F4-2FAD2D100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de-DE" smtClean="0"/>
              <a:t>‹Nr.›</a:t>
            </a:fld>
            <a:endParaRPr lang="de-DE"/>
          </a:p>
        </p:txBody>
      </p:sp>
      <p:sp>
        <p:nvSpPr>
          <p:cNvPr id="17" name="Bildplatzhalter 8">
            <a:extLst>
              <a:ext uri="{FF2B5EF4-FFF2-40B4-BE49-F238E27FC236}">
                <a16:creationId xmlns:a16="http://schemas.microsoft.com/office/drawing/2014/main" id="{6EFA4D61-CAE8-4F96-BF4F-CB8DBD049FB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1384" y="1845088"/>
            <a:ext cx="3457575" cy="2304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8" name="Textplatzhalter 10">
            <a:extLst>
              <a:ext uri="{FF2B5EF4-FFF2-40B4-BE49-F238E27FC236}">
                <a16:creationId xmlns:a16="http://schemas.microsoft.com/office/drawing/2014/main" id="{D3314FD7-7CD2-4F2C-B46C-9B43ED9AE94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1384" y="4221088"/>
            <a:ext cx="3457575" cy="1944000"/>
          </a:xfrm>
          <a:solidFill>
            <a:schemeClr val="bg2"/>
          </a:solidFill>
        </p:spPr>
        <p:txBody>
          <a:bodyPr lIns="169200" tIns="108000" rIns="162000" bIns="72000"/>
          <a:lstStyle>
            <a:lvl1pPr>
              <a:defRPr lang="de-DE" sz="1400" b="1" dirty="0"/>
            </a:lvl1pPr>
            <a:lvl2pPr>
              <a:defRPr lang="de-DE" sz="1400" b="0" dirty="0">
                <a:solidFill>
                  <a:schemeClr val="tx1"/>
                </a:solidFill>
              </a:defRPr>
            </a:lvl2pPr>
            <a:lvl3pPr>
              <a:defRPr lang="de-DE" sz="1400" b="0" dirty="0"/>
            </a:lvl3pPr>
            <a:lvl4pPr>
              <a:defRPr lang="de-DE" sz="1400" b="0" dirty="0"/>
            </a:lvl4pPr>
            <a:lvl5pPr>
              <a:defRPr lang="de-DE" sz="1400" b="0" dirty="0"/>
            </a:lvl5pPr>
            <a:lvl6pPr>
              <a:defRPr lang="de-DE" sz="1400" dirty="0"/>
            </a:lvl6pPr>
            <a:lvl7pPr>
              <a:defRPr lang="de-DE" sz="1400" dirty="0"/>
            </a:lvl7pPr>
            <a:lvl8pPr>
              <a:defRPr lang="de-DE" sz="1400" dirty="0"/>
            </a:lvl8pPr>
            <a:lvl9pPr>
              <a:defRPr lang="de-DE" sz="1400" dirty="0"/>
            </a:lvl9pPr>
          </a:lstStyle>
          <a:p>
            <a:pPr lvl="0">
              <a:spcAft>
                <a:spcPts val="700"/>
              </a:spcAft>
            </a:pPr>
            <a:r>
              <a:rPr lang="de-DE"/>
              <a:t>Mastertextformat bearbeiten</a:t>
            </a:r>
          </a:p>
        </p:txBody>
      </p:sp>
      <p:sp>
        <p:nvSpPr>
          <p:cNvPr id="19" name="Bildplatzhalter 8">
            <a:extLst>
              <a:ext uri="{FF2B5EF4-FFF2-40B4-BE49-F238E27FC236}">
                <a16:creationId xmlns:a16="http://schemas.microsoft.com/office/drawing/2014/main" id="{CE460651-7922-460B-B9EB-221627C581F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367212" y="1845088"/>
            <a:ext cx="3457575" cy="2304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0" name="Textplatzhalter 10">
            <a:extLst>
              <a:ext uri="{FF2B5EF4-FFF2-40B4-BE49-F238E27FC236}">
                <a16:creationId xmlns:a16="http://schemas.microsoft.com/office/drawing/2014/main" id="{474DEB0E-00A0-479F-B371-926CA8D2EF3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67212" y="4221088"/>
            <a:ext cx="3457575" cy="1944000"/>
          </a:xfrm>
          <a:solidFill>
            <a:schemeClr val="bg2"/>
          </a:solidFill>
        </p:spPr>
        <p:txBody>
          <a:bodyPr vert="horz" lIns="169200" tIns="108000" rIns="162000" bIns="72000" rtlCol="0">
            <a:noAutofit/>
          </a:bodyPr>
          <a:lstStyle>
            <a:lvl1pPr>
              <a:defRPr lang="de-DE" sz="1400" b="1" dirty="0"/>
            </a:lvl1pPr>
            <a:lvl2pPr>
              <a:defRPr lang="de-DE" sz="1400" b="0" dirty="0">
                <a:solidFill>
                  <a:schemeClr val="tx1"/>
                </a:solidFill>
              </a:defRPr>
            </a:lvl2pPr>
            <a:lvl3pPr>
              <a:defRPr lang="de-DE" sz="1400" b="0" dirty="0"/>
            </a:lvl3pPr>
            <a:lvl4pPr>
              <a:defRPr lang="de-DE" sz="1400" b="0" dirty="0"/>
            </a:lvl4pPr>
            <a:lvl5pPr>
              <a:defRPr lang="de-DE" sz="1400" b="0" dirty="0"/>
            </a:lvl5pPr>
            <a:lvl6pPr>
              <a:defRPr lang="de-DE" sz="1400" dirty="0"/>
            </a:lvl6pPr>
            <a:lvl7pPr>
              <a:defRPr lang="de-DE" sz="1400" dirty="0"/>
            </a:lvl7pPr>
            <a:lvl8pPr>
              <a:defRPr lang="de-DE" sz="1400" dirty="0"/>
            </a:lvl8pPr>
            <a:lvl9pPr>
              <a:defRPr lang="de-DE" sz="1400" dirty="0"/>
            </a:lvl9pPr>
          </a:lstStyle>
          <a:p>
            <a:pPr lvl="0">
              <a:spcAft>
                <a:spcPts val="700"/>
              </a:spcAft>
            </a:pPr>
            <a:r>
              <a:rPr lang="de-DE"/>
              <a:t>Mastertextformat bearbeiten</a:t>
            </a:r>
          </a:p>
        </p:txBody>
      </p:sp>
      <p:sp>
        <p:nvSpPr>
          <p:cNvPr id="21" name="Bildplatzhalter 8">
            <a:extLst>
              <a:ext uri="{FF2B5EF4-FFF2-40B4-BE49-F238E27FC236}">
                <a16:creationId xmlns:a16="http://schemas.microsoft.com/office/drawing/2014/main" id="{E6D1FC0C-7071-42A0-A9D3-1AA75A42AE0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83040" y="1845087"/>
            <a:ext cx="3457575" cy="2304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2" name="Textplatzhalter 10">
            <a:extLst>
              <a:ext uri="{FF2B5EF4-FFF2-40B4-BE49-F238E27FC236}">
                <a16:creationId xmlns:a16="http://schemas.microsoft.com/office/drawing/2014/main" id="{6E1738FF-ADB0-4D77-A1C9-858281B1297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184232" y="4221088"/>
            <a:ext cx="3457575" cy="1944000"/>
          </a:xfrm>
          <a:solidFill>
            <a:schemeClr val="bg2"/>
          </a:solidFill>
        </p:spPr>
        <p:txBody>
          <a:bodyPr vert="horz" lIns="169200" tIns="108000" rIns="162000" bIns="72000" rtlCol="0">
            <a:noAutofit/>
          </a:bodyPr>
          <a:lstStyle>
            <a:lvl1pPr>
              <a:defRPr lang="de-DE" sz="1400" b="1" dirty="0"/>
            </a:lvl1pPr>
            <a:lvl2pPr>
              <a:defRPr lang="de-DE" sz="1400" b="0" dirty="0">
                <a:solidFill>
                  <a:schemeClr val="tx1"/>
                </a:solidFill>
              </a:defRPr>
            </a:lvl2pPr>
            <a:lvl3pPr>
              <a:defRPr lang="de-DE" sz="1400" b="0" dirty="0"/>
            </a:lvl3pPr>
            <a:lvl4pPr>
              <a:defRPr lang="de-DE" sz="1400" b="0" dirty="0"/>
            </a:lvl4pPr>
            <a:lvl5pPr>
              <a:defRPr lang="de-DE" sz="1400" b="0" dirty="0"/>
            </a:lvl5pPr>
            <a:lvl6pPr>
              <a:defRPr lang="de-DE" sz="1400" dirty="0"/>
            </a:lvl6pPr>
            <a:lvl7pPr>
              <a:defRPr lang="de-DE" sz="1400" dirty="0"/>
            </a:lvl7pPr>
            <a:lvl8pPr>
              <a:defRPr lang="de-DE" sz="1400" dirty="0"/>
            </a:lvl8pPr>
            <a:lvl9pPr>
              <a:defRPr lang="de-DE" sz="1400" dirty="0"/>
            </a:lvl9pPr>
          </a:lstStyle>
          <a:p>
            <a:pPr lvl="0">
              <a:spcAft>
                <a:spcPts val="700"/>
              </a:spcAft>
            </a:pPr>
            <a:r>
              <a:rPr lang="de-DE"/>
              <a:t>Mastertextformat bearbeiten</a:t>
            </a:r>
          </a:p>
        </p:txBody>
      </p:sp>
      <p:sp>
        <p:nvSpPr>
          <p:cNvPr id="14" name="Textplatzhalter 8">
            <a:extLst>
              <a:ext uri="{FF2B5EF4-FFF2-40B4-BE49-F238E27FC236}">
                <a16:creationId xmlns:a16="http://schemas.microsoft.com/office/drawing/2014/main" id="{14E183B5-3857-4572-93D5-4AE676659ED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52616" y="260648"/>
            <a:ext cx="11088000" cy="288000"/>
          </a:xfrm>
        </p:spPr>
        <p:txBody>
          <a:bodyPr tIns="0" bIns="720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sng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5286536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C3A63FC-01BB-44FF-81CB-C1C6E59D9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67133-283F-45D1-9203-F932A8788F74}" type="datetimeFigureOut">
              <a:rPr lang="de-DE" smtClean="0"/>
              <a:t>23.04.2022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5A5442C-D8D3-4CE0-870C-23E761627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D25AB6A-169A-480A-BA25-ADA2A812A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4A1DE08-AF75-4FC6-BFFF-51BE3253852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1384" y="1628800"/>
            <a:ext cx="7345362" cy="3240088"/>
          </a:xfrm>
        </p:spPr>
        <p:txBody>
          <a:bodyPr tIns="18000"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+mj-lt"/>
              <a:buNone/>
              <a:defRPr sz="4000" b="1">
                <a:solidFill>
                  <a:schemeClr val="bg1"/>
                </a:solidFill>
              </a:defRPr>
            </a:lvl1pPr>
            <a:lvl3pPr marL="0" indent="0">
              <a:lnSpc>
                <a:spcPct val="100000"/>
              </a:lnSpc>
              <a:spcAft>
                <a:spcPts val="0"/>
              </a:spcAft>
              <a:buFont typeface="+mj-lt"/>
              <a:buNone/>
              <a:defRPr sz="4000" b="1">
                <a:solidFill>
                  <a:schemeClr val="bg1"/>
                </a:solidFill>
              </a:defRPr>
            </a:lvl3pPr>
            <a:lvl5pPr marL="0" indent="0">
              <a:lnSpc>
                <a:spcPct val="100000"/>
              </a:lnSpc>
              <a:spcAft>
                <a:spcPts val="0"/>
              </a:spcAft>
              <a:buFont typeface="+mj-lt"/>
              <a:buNone/>
              <a:defRPr sz="4000" b="1">
                <a:solidFill>
                  <a:schemeClr val="bg1"/>
                </a:solidFill>
              </a:defRPr>
            </a:lvl5pPr>
            <a:lvl7pPr marL="0" indent="0">
              <a:lnSpc>
                <a:spcPct val="100000"/>
              </a:lnSpc>
              <a:spcAft>
                <a:spcPts val="0"/>
              </a:spcAft>
              <a:buFont typeface="+mj-lt"/>
              <a:buNone/>
              <a:defRPr sz="4000" b="1">
                <a:solidFill>
                  <a:schemeClr val="bg1"/>
                </a:solidFill>
              </a:defRPr>
            </a:lvl7pPr>
            <a:lvl9pPr marL="0" indent="0">
              <a:lnSpc>
                <a:spcPct val="100000"/>
              </a:lnSpc>
              <a:spcAft>
                <a:spcPts val="0"/>
              </a:spcAft>
              <a:buFont typeface="+mj-lt"/>
              <a:buNone/>
              <a:defRPr sz="40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DE8E6C8-43B0-498C-AF52-92C5EF47138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32304" y="4221088"/>
            <a:ext cx="3167063" cy="1656184"/>
          </a:xfrm>
        </p:spPr>
        <p:txBody>
          <a:bodyPr lIns="36000" tIns="0" bIns="3600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grpSp>
        <p:nvGrpSpPr>
          <p:cNvPr id="5" name="Grafik 5">
            <a:extLst>
              <a:ext uri="{FF2B5EF4-FFF2-40B4-BE49-F238E27FC236}">
                <a16:creationId xmlns:a16="http://schemas.microsoft.com/office/drawing/2014/main" id="{47EE26E2-9E8F-4D6D-A394-0D64BB8A43A3}"/>
              </a:ext>
            </a:extLst>
          </p:cNvPr>
          <p:cNvGrpSpPr/>
          <p:nvPr/>
        </p:nvGrpSpPr>
        <p:grpSpPr>
          <a:xfrm>
            <a:off x="-10800" y="0"/>
            <a:ext cx="12204000" cy="6864750"/>
            <a:chOff x="-10800" y="0"/>
            <a:chExt cx="12204000" cy="6864750"/>
          </a:xfrm>
        </p:grpSpPr>
        <p:sp>
          <p:nvSpPr>
            <p:cNvPr id="7" name="Freihandform: Form 6">
              <a:extLst>
                <a:ext uri="{FF2B5EF4-FFF2-40B4-BE49-F238E27FC236}">
                  <a16:creationId xmlns:a16="http://schemas.microsoft.com/office/drawing/2014/main" id="{361F9A3F-6061-43D1-9027-B7EED72C0656}"/>
                </a:ext>
              </a:extLst>
            </p:cNvPr>
            <p:cNvSpPr/>
            <p:nvPr/>
          </p:nvSpPr>
          <p:spPr>
            <a:xfrm>
              <a:off x="-9655" y="1395705"/>
              <a:ext cx="9377121" cy="3961596"/>
            </a:xfrm>
            <a:custGeom>
              <a:avLst/>
              <a:gdLst>
                <a:gd name="connsiteX0" fmla="*/ 0 w 9377121"/>
                <a:gd name="connsiteY0" fmla="*/ 0 h 3961596"/>
                <a:gd name="connsiteX1" fmla="*/ 0 w 9377121"/>
                <a:gd name="connsiteY1" fmla="*/ 3961597 h 3961596"/>
                <a:gd name="connsiteX2" fmla="*/ 7935270 w 9377121"/>
                <a:gd name="connsiteY2" fmla="*/ 3961597 h 3961596"/>
                <a:gd name="connsiteX3" fmla="*/ 9377121 w 9377121"/>
                <a:gd name="connsiteY3" fmla="*/ 0 h 3961596"/>
                <a:gd name="connsiteX4" fmla="*/ 0 w 9377121"/>
                <a:gd name="connsiteY4" fmla="*/ 0 h 3961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77121" h="3961596">
                  <a:moveTo>
                    <a:pt x="0" y="0"/>
                  </a:moveTo>
                  <a:lnTo>
                    <a:pt x="0" y="3961597"/>
                  </a:lnTo>
                  <a:lnTo>
                    <a:pt x="7935270" y="3961597"/>
                  </a:lnTo>
                  <a:lnTo>
                    <a:pt x="937712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F5B93"/>
            </a:solidFill>
            <a:ln w="127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" name="Freihandform: Form 8">
              <a:extLst>
                <a:ext uri="{FF2B5EF4-FFF2-40B4-BE49-F238E27FC236}">
                  <a16:creationId xmlns:a16="http://schemas.microsoft.com/office/drawing/2014/main" id="{88E27F58-32B3-4BC1-87AB-4C26C4CB9C95}"/>
                </a:ext>
              </a:extLst>
            </p:cNvPr>
            <p:cNvSpPr/>
            <p:nvPr/>
          </p:nvSpPr>
          <p:spPr>
            <a:xfrm>
              <a:off x="7703907" y="4054016"/>
              <a:ext cx="4491580" cy="2126038"/>
            </a:xfrm>
            <a:custGeom>
              <a:avLst/>
              <a:gdLst>
                <a:gd name="connsiteX0" fmla="*/ 4491581 w 4491580"/>
                <a:gd name="connsiteY0" fmla="*/ 0 h 2126038"/>
                <a:gd name="connsiteX1" fmla="*/ 773810 w 4491580"/>
                <a:gd name="connsiteY1" fmla="*/ 0 h 2126038"/>
                <a:gd name="connsiteX2" fmla="*/ 0 w 4491580"/>
                <a:gd name="connsiteY2" fmla="*/ 2126039 h 2126038"/>
                <a:gd name="connsiteX3" fmla="*/ 4490437 w 4491580"/>
                <a:gd name="connsiteY3" fmla="*/ 2126039 h 2126038"/>
                <a:gd name="connsiteX4" fmla="*/ 4491581 w 4491580"/>
                <a:gd name="connsiteY4" fmla="*/ 2123115 h 2126038"/>
                <a:gd name="connsiteX5" fmla="*/ 4491581 w 4491580"/>
                <a:gd name="connsiteY5" fmla="*/ 0 h 2126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91580" h="2126038">
                  <a:moveTo>
                    <a:pt x="4491581" y="0"/>
                  </a:moveTo>
                  <a:lnTo>
                    <a:pt x="773810" y="0"/>
                  </a:lnTo>
                  <a:lnTo>
                    <a:pt x="0" y="2126039"/>
                  </a:lnTo>
                  <a:lnTo>
                    <a:pt x="4490437" y="2126039"/>
                  </a:lnTo>
                  <a:lnTo>
                    <a:pt x="4491581" y="2123115"/>
                  </a:lnTo>
                  <a:lnTo>
                    <a:pt x="4491581" y="0"/>
                  </a:lnTo>
                  <a:close/>
                </a:path>
              </a:pathLst>
            </a:custGeom>
            <a:solidFill>
              <a:srgbClr val="A78EC2"/>
            </a:solidFill>
            <a:ln w="127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4223095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bschlus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480FFC-C54D-442F-AB61-6887B4C7B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620792"/>
            <a:ext cx="9433048" cy="8640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0D05920-C6D7-4D61-AB99-D69AA5A41B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4" y="2060848"/>
            <a:ext cx="7920880" cy="3744000"/>
          </a:xfrm>
        </p:spPr>
        <p:txBody>
          <a:bodyPr tIns="54000"/>
          <a:lstStyle>
            <a:lvl1pPr marL="0" indent="0">
              <a:spcBef>
                <a:spcPts val="1200"/>
              </a:spcBef>
              <a:spcAft>
                <a:spcPts val="0"/>
              </a:spcAft>
              <a:buFont typeface="+mj-lt"/>
              <a:buNone/>
              <a:defRPr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spcAft>
                <a:spcPts val="1200"/>
              </a:spcAft>
              <a:buFont typeface="+mj-lt"/>
              <a:buNone/>
              <a:defRPr b="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b="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b="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b="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b="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b="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b="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E9413C9-41C0-4118-88C9-422A5DE23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67133-283F-45D1-9203-F932A8788F74}" type="datetimeFigureOut">
              <a:rPr lang="de-DE" smtClean="0"/>
              <a:t>23.04.2022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89B284C-D04C-476B-8F04-2A7AF1C95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0CF60C3-89CB-46E0-AF81-A3E502C60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de-DE" smtClean="0"/>
              <a:t>‹Nr.›</a:t>
            </a:fld>
            <a:endParaRPr lang="de-DE"/>
          </a:p>
        </p:txBody>
      </p:sp>
      <p:grpSp>
        <p:nvGrpSpPr>
          <p:cNvPr id="7" name="Grafik 10">
            <a:extLst>
              <a:ext uri="{FF2B5EF4-FFF2-40B4-BE49-F238E27FC236}">
                <a16:creationId xmlns:a16="http://schemas.microsoft.com/office/drawing/2014/main" id="{9AF945A4-F1CC-41C6-A8D4-493FBAE3DBEE}"/>
              </a:ext>
            </a:extLst>
          </p:cNvPr>
          <p:cNvGrpSpPr/>
          <p:nvPr/>
        </p:nvGrpSpPr>
        <p:grpSpPr>
          <a:xfrm>
            <a:off x="-10800" y="0"/>
            <a:ext cx="12204000" cy="6864750"/>
            <a:chOff x="-10800" y="0"/>
            <a:chExt cx="12204000" cy="6864750"/>
          </a:xfrm>
        </p:grpSpPr>
        <p:sp>
          <p:nvSpPr>
            <p:cNvPr id="8" name="Freihandform: Form 7">
              <a:extLst>
                <a:ext uri="{FF2B5EF4-FFF2-40B4-BE49-F238E27FC236}">
                  <a16:creationId xmlns:a16="http://schemas.microsoft.com/office/drawing/2014/main" id="{DC4DB6EB-9D08-4E6D-B5CC-9F4DF03A8B14}"/>
                </a:ext>
              </a:extLst>
            </p:cNvPr>
            <p:cNvSpPr/>
            <p:nvPr/>
          </p:nvSpPr>
          <p:spPr>
            <a:xfrm>
              <a:off x="-9655" y="1801742"/>
              <a:ext cx="10164787" cy="4378312"/>
            </a:xfrm>
            <a:custGeom>
              <a:avLst/>
              <a:gdLst>
                <a:gd name="connsiteX0" fmla="*/ 127 w 10164787"/>
                <a:gd name="connsiteY0" fmla="*/ 0 h 4378312"/>
                <a:gd name="connsiteX1" fmla="*/ 0 w 10164787"/>
                <a:gd name="connsiteY1" fmla="*/ 636 h 4378312"/>
                <a:gd name="connsiteX2" fmla="*/ 0 w 10164787"/>
                <a:gd name="connsiteY2" fmla="*/ 4378313 h 4378312"/>
                <a:gd name="connsiteX3" fmla="*/ 8571276 w 10164787"/>
                <a:gd name="connsiteY3" fmla="*/ 4378313 h 4378312"/>
                <a:gd name="connsiteX4" fmla="*/ 10164788 w 10164787"/>
                <a:gd name="connsiteY4" fmla="*/ 0 h 4378312"/>
                <a:gd name="connsiteX5" fmla="*/ 127 w 10164787"/>
                <a:gd name="connsiteY5" fmla="*/ 0 h 4378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164787" h="4378312">
                  <a:moveTo>
                    <a:pt x="127" y="0"/>
                  </a:moveTo>
                  <a:lnTo>
                    <a:pt x="0" y="636"/>
                  </a:lnTo>
                  <a:lnTo>
                    <a:pt x="0" y="4378313"/>
                  </a:lnTo>
                  <a:lnTo>
                    <a:pt x="8571276" y="4378313"/>
                  </a:lnTo>
                  <a:lnTo>
                    <a:pt x="10164788" y="0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5F5B93"/>
            </a:solidFill>
            <a:ln w="127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" name="Freihandform: Form 8">
              <a:extLst>
                <a:ext uri="{FF2B5EF4-FFF2-40B4-BE49-F238E27FC236}">
                  <a16:creationId xmlns:a16="http://schemas.microsoft.com/office/drawing/2014/main" id="{F2E51056-6BED-4D16-946A-76935F583158}"/>
                </a:ext>
              </a:extLst>
            </p:cNvPr>
            <p:cNvSpPr/>
            <p:nvPr/>
          </p:nvSpPr>
          <p:spPr>
            <a:xfrm>
              <a:off x="8824260" y="1293878"/>
              <a:ext cx="3371227" cy="4377168"/>
            </a:xfrm>
            <a:custGeom>
              <a:avLst/>
              <a:gdLst>
                <a:gd name="connsiteX0" fmla="*/ 3371228 w 3371227"/>
                <a:gd name="connsiteY0" fmla="*/ 0 h 4377168"/>
                <a:gd name="connsiteX1" fmla="*/ 1593131 w 3371227"/>
                <a:gd name="connsiteY1" fmla="*/ 0 h 4377168"/>
                <a:gd name="connsiteX2" fmla="*/ 0 w 3371227"/>
                <a:gd name="connsiteY2" fmla="*/ 4377168 h 4377168"/>
                <a:gd name="connsiteX3" fmla="*/ 3370338 w 3371227"/>
                <a:gd name="connsiteY3" fmla="*/ 4377168 h 4377168"/>
                <a:gd name="connsiteX4" fmla="*/ 3371228 w 3371227"/>
                <a:gd name="connsiteY4" fmla="*/ 4374753 h 4377168"/>
                <a:gd name="connsiteX5" fmla="*/ 3371228 w 3371227"/>
                <a:gd name="connsiteY5" fmla="*/ 0 h 437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71227" h="4377168">
                  <a:moveTo>
                    <a:pt x="3371228" y="0"/>
                  </a:moveTo>
                  <a:lnTo>
                    <a:pt x="1593131" y="0"/>
                  </a:lnTo>
                  <a:lnTo>
                    <a:pt x="0" y="4377168"/>
                  </a:lnTo>
                  <a:lnTo>
                    <a:pt x="3370338" y="4377168"/>
                  </a:lnTo>
                  <a:lnTo>
                    <a:pt x="3371228" y="4374753"/>
                  </a:lnTo>
                  <a:lnTo>
                    <a:pt x="3371228" y="0"/>
                  </a:lnTo>
                  <a:close/>
                </a:path>
              </a:pathLst>
            </a:custGeom>
            <a:solidFill>
              <a:srgbClr val="A78EC2"/>
            </a:solidFill>
            <a:ln w="127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725583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ihandform: Form 15">
            <a:extLst>
              <a:ext uri="{FF2B5EF4-FFF2-40B4-BE49-F238E27FC236}">
                <a16:creationId xmlns:a16="http://schemas.microsoft.com/office/drawing/2014/main" id="{BEF123A1-25A8-4A9E-BFFA-071657D3FBD9}"/>
              </a:ext>
            </a:extLst>
          </p:cNvPr>
          <p:cNvSpPr/>
          <p:nvPr/>
        </p:nvSpPr>
        <p:spPr>
          <a:xfrm>
            <a:off x="1143" y="1799970"/>
            <a:ext cx="6204077" cy="5058029"/>
          </a:xfrm>
          <a:custGeom>
            <a:avLst/>
            <a:gdLst>
              <a:gd name="connsiteX0" fmla="*/ 0 w 6204077"/>
              <a:gd name="connsiteY0" fmla="*/ 0 h 5058029"/>
              <a:gd name="connsiteX1" fmla="*/ 0 w 6204077"/>
              <a:gd name="connsiteY1" fmla="*/ 5058029 h 5058029"/>
              <a:gd name="connsiteX2" fmla="*/ 4363212 w 6204077"/>
              <a:gd name="connsiteY2" fmla="*/ 5058029 h 5058029"/>
              <a:gd name="connsiteX3" fmla="*/ 6204077 w 6204077"/>
              <a:gd name="connsiteY3" fmla="*/ 0 h 5058029"/>
              <a:gd name="connsiteX4" fmla="*/ 0 w 6204077"/>
              <a:gd name="connsiteY4" fmla="*/ 0 h 5058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04077" h="5058029">
                <a:moveTo>
                  <a:pt x="0" y="0"/>
                </a:moveTo>
                <a:lnTo>
                  <a:pt x="0" y="5058029"/>
                </a:lnTo>
                <a:lnTo>
                  <a:pt x="4363212" y="5058029"/>
                </a:lnTo>
                <a:lnTo>
                  <a:pt x="6204077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7331B77-9E39-4467-A5A1-26D3568133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1872" y="1988840"/>
            <a:ext cx="4814048" cy="1368000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3AD5C95-7D4D-48AE-8043-4BB0A41A3D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1384" y="3645024"/>
            <a:ext cx="4176464" cy="1655762"/>
          </a:xfrm>
        </p:spPr>
        <p:txBody>
          <a:bodyPr/>
          <a:lstStyle>
            <a:lvl1pPr marL="0" indent="0" algn="l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16BD5E2-E3B3-4F91-9941-29738D96AF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1384" y="5661248"/>
            <a:ext cx="1944000" cy="216000"/>
          </a:xfrm>
        </p:spPr>
        <p:txBody>
          <a:bodyPr tIns="0"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EF767133-283F-45D1-9203-F932A8788F74}" type="datetimeFigureOut">
              <a:rPr lang="de-DE" smtClean="0"/>
              <a:t>23.04.2022</a:t>
            </a:fld>
            <a:endParaRPr lang="de-DE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23B92C5C-CBF0-4159-9D58-74DBE0EA8EB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1384" y="5373216"/>
            <a:ext cx="2735262" cy="288000"/>
          </a:xfrm>
        </p:spPr>
        <p:txBody>
          <a:bodyPr lIns="0" tIns="36000" rIns="0" bIns="36000"/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6867C71A-52EF-4930-886F-FF78AB0A4D61}"/>
              </a:ext>
            </a:extLst>
          </p:cNvPr>
          <p:cNvSpPr txBox="1"/>
          <p:nvPr/>
        </p:nvSpPr>
        <p:spPr>
          <a:xfrm>
            <a:off x="8904528" y="6093328"/>
            <a:ext cx="2808096" cy="288000"/>
          </a:xfrm>
          <a:prstGeom prst="rect">
            <a:avLst/>
          </a:prstGeom>
          <a:noFill/>
        </p:spPr>
        <p:txBody>
          <a:bodyPr wrap="square" lIns="0" tIns="7200" rIns="54000" bIns="0" rtlCol="0">
            <a:spAutoFit/>
          </a:bodyPr>
          <a:lstStyle/>
          <a:p>
            <a:pPr algn="r"/>
            <a:r>
              <a:rPr lang="de-DE" sz="1800" b="1" dirty="0">
                <a:solidFill>
                  <a:schemeClr val="tx1"/>
                </a:solidFill>
              </a:rPr>
              <a:t>www.uni-siegen.de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81BC8DFC-328E-4592-A493-9FE55FA829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7368" y="410981"/>
            <a:ext cx="2070000" cy="826248"/>
          </a:xfrm>
          <a:prstGeom prst="rect">
            <a:avLst/>
          </a:prstGeom>
        </p:spPr>
      </p:pic>
      <p:sp>
        <p:nvSpPr>
          <p:cNvPr id="20" name="Bildplatzhalter 5">
            <a:extLst>
              <a:ext uri="{FF2B5EF4-FFF2-40B4-BE49-F238E27FC236}">
                <a16:creationId xmlns:a16="http://schemas.microsoft.com/office/drawing/2014/main" id="{F9BD75A0-50EF-4746-9BE8-67AB32E9E13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40810" y="-1"/>
            <a:ext cx="7751190" cy="6858000"/>
          </a:xfrm>
          <a:custGeom>
            <a:avLst/>
            <a:gdLst>
              <a:gd name="connsiteX0" fmla="*/ 0 w 10000"/>
              <a:gd name="connsiteY0" fmla="*/ 2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0 w 10000"/>
              <a:gd name="connsiteY0" fmla="*/ 2000 h 10000"/>
              <a:gd name="connsiteX1" fmla="*/ 3499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0 w 10000"/>
              <a:gd name="connsiteY0" fmla="*/ 9991 h 10000"/>
              <a:gd name="connsiteX1" fmla="*/ 3499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9991 h 10000"/>
              <a:gd name="connsiteX0" fmla="*/ 0 w 10000"/>
              <a:gd name="connsiteY0" fmla="*/ 9991 h 10000"/>
              <a:gd name="connsiteX1" fmla="*/ 3481 w 10000"/>
              <a:gd name="connsiteY1" fmla="*/ 19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9991 h 10000"/>
              <a:gd name="connsiteX0" fmla="*/ 0 w 10000"/>
              <a:gd name="connsiteY0" fmla="*/ 9997 h 10006"/>
              <a:gd name="connsiteX1" fmla="*/ 2388 w 10000"/>
              <a:gd name="connsiteY1" fmla="*/ 0 h 10006"/>
              <a:gd name="connsiteX2" fmla="*/ 10000 w 10000"/>
              <a:gd name="connsiteY2" fmla="*/ 6 h 10006"/>
              <a:gd name="connsiteX3" fmla="*/ 10000 w 10000"/>
              <a:gd name="connsiteY3" fmla="*/ 10006 h 10006"/>
              <a:gd name="connsiteX4" fmla="*/ 0 w 10000"/>
              <a:gd name="connsiteY4" fmla="*/ 10006 h 10006"/>
              <a:gd name="connsiteX5" fmla="*/ 0 w 10000"/>
              <a:gd name="connsiteY5" fmla="*/ 9997 h 10006"/>
              <a:gd name="connsiteX0" fmla="*/ 0 w 10000"/>
              <a:gd name="connsiteY0" fmla="*/ 9997 h 10006"/>
              <a:gd name="connsiteX1" fmla="*/ 3222 w 10000"/>
              <a:gd name="connsiteY1" fmla="*/ 0 h 10006"/>
              <a:gd name="connsiteX2" fmla="*/ 10000 w 10000"/>
              <a:gd name="connsiteY2" fmla="*/ 6 h 10006"/>
              <a:gd name="connsiteX3" fmla="*/ 10000 w 10000"/>
              <a:gd name="connsiteY3" fmla="*/ 10006 h 10006"/>
              <a:gd name="connsiteX4" fmla="*/ 0 w 10000"/>
              <a:gd name="connsiteY4" fmla="*/ 10006 h 10006"/>
              <a:gd name="connsiteX5" fmla="*/ 0 w 10000"/>
              <a:gd name="connsiteY5" fmla="*/ 9997 h 10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6">
                <a:moveTo>
                  <a:pt x="0" y="9997"/>
                </a:moveTo>
                <a:lnTo>
                  <a:pt x="3222" y="0"/>
                </a:lnTo>
                <a:lnTo>
                  <a:pt x="10000" y="6"/>
                </a:lnTo>
                <a:lnTo>
                  <a:pt x="10000" y="10006"/>
                </a:lnTo>
                <a:lnTo>
                  <a:pt x="0" y="10006"/>
                </a:lnTo>
                <a:lnTo>
                  <a:pt x="0" y="9997"/>
                </a:lnTo>
                <a:close/>
              </a:path>
            </a:pathLst>
          </a:custGeo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5" name="Parallelogramm 4">
            <a:extLst>
              <a:ext uri="{FF2B5EF4-FFF2-40B4-BE49-F238E27FC236}">
                <a16:creationId xmlns:a16="http://schemas.microsoft.com/office/drawing/2014/main" id="{47FD8D4E-1D46-4AE8-8F06-1952DCE10AFE}"/>
              </a:ext>
            </a:extLst>
          </p:cNvPr>
          <p:cNvSpPr/>
          <p:nvPr/>
        </p:nvSpPr>
        <p:spPr>
          <a:xfrm>
            <a:off x="2545556" y="410982"/>
            <a:ext cx="339180" cy="826248"/>
          </a:xfrm>
          <a:prstGeom prst="parallelogram">
            <a:avLst>
              <a:gd name="adj" fmla="val 8879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E71FF891-1638-6B46-83A8-6F64449988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924" y="410400"/>
            <a:ext cx="2753170" cy="827999"/>
          </a:xfrm>
          <a:prstGeom prst="rect">
            <a:avLst/>
          </a:prstGeom>
        </p:spPr>
      </p:pic>
      <p:sp>
        <p:nvSpPr>
          <p:cNvPr id="14" name="Parallelogramm 13">
            <a:extLst>
              <a:ext uri="{FF2B5EF4-FFF2-40B4-BE49-F238E27FC236}">
                <a16:creationId xmlns:a16="http://schemas.microsoft.com/office/drawing/2014/main" id="{9D9B172B-6713-4355-BD26-EAE26FF7D925}"/>
              </a:ext>
            </a:extLst>
          </p:cNvPr>
          <p:cNvSpPr/>
          <p:nvPr userDrawn="1"/>
        </p:nvSpPr>
        <p:spPr>
          <a:xfrm>
            <a:off x="5756820" y="410981"/>
            <a:ext cx="339180" cy="826248"/>
          </a:xfrm>
          <a:prstGeom prst="parallelogram">
            <a:avLst>
              <a:gd name="adj" fmla="val 8879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22422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bschlus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480FFC-C54D-442F-AB61-6887B4C7B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620792"/>
            <a:ext cx="9433048" cy="8640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0D05920-C6D7-4D61-AB99-D69AA5A41B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4" y="2853352"/>
            <a:ext cx="3744416" cy="3023920"/>
          </a:xfrm>
        </p:spPr>
        <p:txBody>
          <a:bodyPr tIns="7200"/>
          <a:lstStyle>
            <a:lvl1pPr marL="0" indent="0">
              <a:spcBef>
                <a:spcPts val="1200"/>
              </a:spcBef>
              <a:spcAft>
                <a:spcPts val="0"/>
              </a:spcAft>
              <a:buFont typeface="+mj-lt"/>
              <a:buNone/>
              <a:defRPr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spcAft>
                <a:spcPts val="1200"/>
              </a:spcAft>
              <a:buFont typeface="+mj-lt"/>
              <a:buNone/>
              <a:defRPr b="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b="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b="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b="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b="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b="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b="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E9413C9-41C0-4118-88C9-422A5DE23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67133-283F-45D1-9203-F932A8788F74}" type="datetimeFigureOut">
              <a:rPr lang="de-DE" smtClean="0"/>
              <a:t>23.04.2022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89B284C-D04C-476B-8F04-2A7AF1C95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0CF60C3-89CB-46E0-AF81-A3E502C60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Bildplatzhalter 5">
            <a:extLst>
              <a:ext uri="{FF2B5EF4-FFF2-40B4-BE49-F238E27FC236}">
                <a16:creationId xmlns:a16="http://schemas.microsoft.com/office/drawing/2014/main" id="{8FE7F748-7950-4987-9EF6-727D3F7657D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83832" y="0"/>
            <a:ext cx="7608168" cy="5651821"/>
          </a:xfrm>
          <a:custGeom>
            <a:avLst/>
            <a:gdLst>
              <a:gd name="connsiteX0" fmla="*/ 0 w 10000"/>
              <a:gd name="connsiteY0" fmla="*/ 2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0 w 10000"/>
              <a:gd name="connsiteY0" fmla="*/ 2000 h 10000"/>
              <a:gd name="connsiteX1" fmla="*/ 3499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0 w 10000"/>
              <a:gd name="connsiteY0" fmla="*/ 9991 h 10000"/>
              <a:gd name="connsiteX1" fmla="*/ 3499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9991 h 10000"/>
              <a:gd name="connsiteX0" fmla="*/ 0 w 10000"/>
              <a:gd name="connsiteY0" fmla="*/ 9991 h 10000"/>
              <a:gd name="connsiteX1" fmla="*/ 3481 w 10000"/>
              <a:gd name="connsiteY1" fmla="*/ 19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9991 h 10000"/>
              <a:gd name="connsiteX0" fmla="*/ 0 w 10000"/>
              <a:gd name="connsiteY0" fmla="*/ 9997 h 10006"/>
              <a:gd name="connsiteX1" fmla="*/ 2388 w 10000"/>
              <a:gd name="connsiteY1" fmla="*/ 0 h 10006"/>
              <a:gd name="connsiteX2" fmla="*/ 10000 w 10000"/>
              <a:gd name="connsiteY2" fmla="*/ 6 h 10006"/>
              <a:gd name="connsiteX3" fmla="*/ 10000 w 10000"/>
              <a:gd name="connsiteY3" fmla="*/ 10006 h 10006"/>
              <a:gd name="connsiteX4" fmla="*/ 0 w 10000"/>
              <a:gd name="connsiteY4" fmla="*/ 10006 h 10006"/>
              <a:gd name="connsiteX5" fmla="*/ 0 w 10000"/>
              <a:gd name="connsiteY5" fmla="*/ 9997 h 10006"/>
              <a:gd name="connsiteX0" fmla="*/ 0 w 10000"/>
              <a:gd name="connsiteY0" fmla="*/ 9997 h 10006"/>
              <a:gd name="connsiteX1" fmla="*/ 3222 w 10000"/>
              <a:gd name="connsiteY1" fmla="*/ 0 h 10006"/>
              <a:gd name="connsiteX2" fmla="*/ 10000 w 10000"/>
              <a:gd name="connsiteY2" fmla="*/ 6 h 10006"/>
              <a:gd name="connsiteX3" fmla="*/ 10000 w 10000"/>
              <a:gd name="connsiteY3" fmla="*/ 10006 h 10006"/>
              <a:gd name="connsiteX4" fmla="*/ 0 w 10000"/>
              <a:gd name="connsiteY4" fmla="*/ 10006 h 10006"/>
              <a:gd name="connsiteX5" fmla="*/ 0 w 10000"/>
              <a:gd name="connsiteY5" fmla="*/ 9997 h 10006"/>
              <a:gd name="connsiteX0" fmla="*/ 0 w 10000"/>
              <a:gd name="connsiteY0" fmla="*/ 9997 h 10006"/>
              <a:gd name="connsiteX1" fmla="*/ 2812 w 10000"/>
              <a:gd name="connsiteY1" fmla="*/ 0 h 10006"/>
              <a:gd name="connsiteX2" fmla="*/ 10000 w 10000"/>
              <a:gd name="connsiteY2" fmla="*/ 6 h 10006"/>
              <a:gd name="connsiteX3" fmla="*/ 10000 w 10000"/>
              <a:gd name="connsiteY3" fmla="*/ 10006 h 10006"/>
              <a:gd name="connsiteX4" fmla="*/ 0 w 10000"/>
              <a:gd name="connsiteY4" fmla="*/ 10006 h 10006"/>
              <a:gd name="connsiteX5" fmla="*/ 0 w 10000"/>
              <a:gd name="connsiteY5" fmla="*/ 9997 h 10006"/>
              <a:gd name="connsiteX0" fmla="*/ 0 w 10000"/>
              <a:gd name="connsiteY0" fmla="*/ 9984 h 10006"/>
              <a:gd name="connsiteX1" fmla="*/ 2812 w 10000"/>
              <a:gd name="connsiteY1" fmla="*/ 0 h 10006"/>
              <a:gd name="connsiteX2" fmla="*/ 10000 w 10000"/>
              <a:gd name="connsiteY2" fmla="*/ 6 h 10006"/>
              <a:gd name="connsiteX3" fmla="*/ 10000 w 10000"/>
              <a:gd name="connsiteY3" fmla="*/ 10006 h 10006"/>
              <a:gd name="connsiteX4" fmla="*/ 0 w 10000"/>
              <a:gd name="connsiteY4" fmla="*/ 10006 h 10006"/>
              <a:gd name="connsiteX5" fmla="*/ 0 w 10000"/>
              <a:gd name="connsiteY5" fmla="*/ 9984 h 10006"/>
              <a:gd name="connsiteX0" fmla="*/ 0 w 10000"/>
              <a:gd name="connsiteY0" fmla="*/ 9984 h 10006"/>
              <a:gd name="connsiteX1" fmla="*/ 2690 w 10000"/>
              <a:gd name="connsiteY1" fmla="*/ 0 h 10006"/>
              <a:gd name="connsiteX2" fmla="*/ 10000 w 10000"/>
              <a:gd name="connsiteY2" fmla="*/ 6 h 10006"/>
              <a:gd name="connsiteX3" fmla="*/ 10000 w 10000"/>
              <a:gd name="connsiteY3" fmla="*/ 10006 h 10006"/>
              <a:gd name="connsiteX4" fmla="*/ 0 w 10000"/>
              <a:gd name="connsiteY4" fmla="*/ 10006 h 10006"/>
              <a:gd name="connsiteX5" fmla="*/ 0 w 10000"/>
              <a:gd name="connsiteY5" fmla="*/ 9984 h 10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6">
                <a:moveTo>
                  <a:pt x="0" y="9984"/>
                </a:moveTo>
                <a:lnTo>
                  <a:pt x="2690" y="0"/>
                </a:lnTo>
                <a:lnTo>
                  <a:pt x="10000" y="6"/>
                </a:lnTo>
                <a:lnTo>
                  <a:pt x="10000" y="10006"/>
                </a:lnTo>
                <a:lnTo>
                  <a:pt x="0" y="10006"/>
                </a:lnTo>
                <a:lnTo>
                  <a:pt x="0" y="9984"/>
                </a:lnTo>
                <a:close/>
              </a:path>
            </a:pathLst>
          </a:custGeo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4" name="Freihandform: Form 13">
            <a:extLst>
              <a:ext uri="{FF2B5EF4-FFF2-40B4-BE49-F238E27FC236}">
                <a16:creationId xmlns:a16="http://schemas.microsoft.com/office/drawing/2014/main" id="{329726A9-AE85-476A-AB5A-77255B9A733A}"/>
              </a:ext>
            </a:extLst>
          </p:cNvPr>
          <p:cNvSpPr/>
          <p:nvPr/>
        </p:nvSpPr>
        <p:spPr>
          <a:xfrm>
            <a:off x="1143" y="2528951"/>
            <a:ext cx="5632196" cy="3645027"/>
          </a:xfrm>
          <a:custGeom>
            <a:avLst/>
            <a:gdLst>
              <a:gd name="connsiteX0" fmla="*/ 0 w 5632196"/>
              <a:gd name="connsiteY0" fmla="*/ 0 h 3645027"/>
              <a:gd name="connsiteX1" fmla="*/ 0 w 5632196"/>
              <a:gd name="connsiteY1" fmla="*/ 3645027 h 3645027"/>
              <a:gd name="connsiteX2" fmla="*/ 4305554 w 5632196"/>
              <a:gd name="connsiteY2" fmla="*/ 3645027 h 3645027"/>
              <a:gd name="connsiteX3" fmla="*/ 5632196 w 5632196"/>
              <a:gd name="connsiteY3" fmla="*/ 0 h 3645027"/>
              <a:gd name="connsiteX4" fmla="*/ 0 w 5632196"/>
              <a:gd name="connsiteY4" fmla="*/ 0 h 364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32196" h="3645027">
                <a:moveTo>
                  <a:pt x="0" y="0"/>
                </a:moveTo>
                <a:lnTo>
                  <a:pt x="0" y="3645027"/>
                </a:lnTo>
                <a:lnTo>
                  <a:pt x="4305554" y="3645027"/>
                </a:lnTo>
                <a:lnTo>
                  <a:pt x="563219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65222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0C7EA7-5CC8-4E10-B557-D6243924E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B015681-8B15-444E-8FBD-5D48B1444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67133-283F-45D1-9203-F932A8788F74}" type="datetimeFigureOut">
              <a:rPr lang="de-DE" smtClean="0"/>
              <a:t>23.04.2022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574EA10-3C2E-45A0-9051-AEEA7F65E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80D9340-224D-48C1-91F4-2FAD2D100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extplatzhalter 8">
            <a:extLst>
              <a:ext uri="{FF2B5EF4-FFF2-40B4-BE49-F238E27FC236}">
                <a16:creationId xmlns:a16="http://schemas.microsoft.com/office/drawing/2014/main" id="{2F169917-966A-40BB-8B02-BEC2BE20AB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2616" y="260648"/>
            <a:ext cx="11088000" cy="288000"/>
          </a:xfrm>
        </p:spPr>
        <p:txBody>
          <a:bodyPr tIns="0" bIns="720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sng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5901463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C3A63FC-01BB-44FF-81CB-C1C6E59D9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67133-283F-45D1-9203-F932A8788F74}" type="datetimeFigureOut">
              <a:rPr lang="de-DE" smtClean="0"/>
              <a:t>23.04.2022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5A5442C-D8D3-4CE0-870C-23E761627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D25AB6A-169A-480A-BA25-ADA2A812A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25246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Textebene 1…"/>
          <p:cNvSpPr txBox="1">
            <a:spLocks noGrp="1"/>
          </p:cNvSpPr>
          <p:nvPr>
            <p:ph type="body" idx="1"/>
          </p:nvPr>
        </p:nvSpPr>
        <p:spPr>
          <a:xfrm>
            <a:off x="609600" y="1268412"/>
            <a:ext cx="10972800" cy="485775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469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63141424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elfoli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Bildplatzhalter 29"/>
          <p:cNvSpPr>
            <a:spLocks noGrp="1"/>
          </p:cNvSpPr>
          <p:nvPr>
            <p:ph type="pic" idx="21"/>
          </p:nvPr>
        </p:nvSpPr>
        <p:spPr>
          <a:xfrm>
            <a:off x="-1" y="3525623"/>
            <a:ext cx="12200792" cy="333237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grpSp>
        <p:nvGrpSpPr>
          <p:cNvPr id="70" name="Gruppieren 4"/>
          <p:cNvGrpSpPr/>
          <p:nvPr/>
        </p:nvGrpSpPr>
        <p:grpSpPr>
          <a:xfrm>
            <a:off x="1142" y="1799969"/>
            <a:ext cx="12193144" cy="2988058"/>
            <a:chOff x="0" y="0"/>
            <a:chExt cx="12193143" cy="2988056"/>
          </a:xfrm>
        </p:grpSpPr>
        <p:sp>
          <p:nvSpPr>
            <p:cNvPr id="67" name="Freihandform: Form 18"/>
            <p:cNvSpPr/>
            <p:nvPr/>
          </p:nvSpPr>
          <p:spPr>
            <a:xfrm>
              <a:off x="-1" y="-1"/>
              <a:ext cx="8394066" cy="16560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049" y="0"/>
                  </a:moveTo>
                  <a:lnTo>
                    <a:pt x="0" y="0"/>
                  </a:lnTo>
                  <a:lnTo>
                    <a:pt x="0" y="21587"/>
                  </a:lnTo>
                  <a:lnTo>
                    <a:pt x="1" y="21600"/>
                  </a:lnTo>
                  <a:lnTo>
                    <a:pt x="21600" y="21600"/>
                  </a:lnTo>
                  <a:lnTo>
                    <a:pt x="20049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68" name="Freihandform: Form 19"/>
            <p:cNvSpPr/>
            <p:nvPr/>
          </p:nvSpPr>
          <p:spPr>
            <a:xfrm>
              <a:off x="-1" y="1728089"/>
              <a:ext cx="4962780" cy="1259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19604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69" name="Freihandform: Form 20"/>
            <p:cNvSpPr/>
            <p:nvPr/>
          </p:nvSpPr>
          <p:spPr>
            <a:xfrm>
              <a:off x="8195182" y="900050"/>
              <a:ext cx="3997961" cy="756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1487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71" name="Titeltext"/>
          <p:cNvSpPr txBox="1">
            <a:spLocks noGrp="1"/>
          </p:cNvSpPr>
          <p:nvPr>
            <p:ph type="title"/>
          </p:nvPr>
        </p:nvSpPr>
        <p:spPr>
          <a:xfrm>
            <a:off x="561872" y="2060999"/>
            <a:ext cx="5832000" cy="115200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t>Titeltext</a:t>
            </a:r>
          </a:p>
        </p:txBody>
      </p:sp>
      <p:sp>
        <p:nvSpPr>
          <p:cNvPr id="72" name="Textebene 1…"/>
          <p:cNvSpPr txBox="1">
            <a:spLocks noGrp="1"/>
          </p:cNvSpPr>
          <p:nvPr>
            <p:ph type="body" sz="quarter" idx="1"/>
          </p:nvPr>
        </p:nvSpPr>
        <p:spPr>
          <a:xfrm>
            <a:off x="551704" y="3860224"/>
            <a:ext cx="2880001" cy="28800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800" b="1">
                <a:solidFill>
                  <a:srgbClr val="FFFFFF"/>
                </a:solidFill>
              </a:defRPr>
            </a:lvl1pPr>
            <a:lvl2pPr>
              <a:lnSpc>
                <a:spcPct val="100000"/>
              </a:lnSpc>
              <a:defRPr sz="1800" b="1">
                <a:solidFill>
                  <a:srgbClr val="FFFFFF"/>
                </a:solidFill>
              </a:defRPr>
            </a:lvl2pPr>
            <a:lvl3pPr marL="0" indent="0">
              <a:lnSpc>
                <a:spcPct val="100000"/>
              </a:lnSpc>
              <a:buSzTx/>
              <a:buNone/>
              <a:defRPr sz="1800" b="1">
                <a:solidFill>
                  <a:srgbClr val="FFFFFF"/>
                </a:solidFill>
              </a:defRPr>
            </a:lvl3pPr>
            <a:lvl4pPr marL="0" indent="0">
              <a:lnSpc>
                <a:spcPct val="100000"/>
              </a:lnSpc>
              <a:buSzTx/>
              <a:buNone/>
              <a:defRPr sz="1800" b="1">
                <a:solidFill>
                  <a:srgbClr val="FFFFFF"/>
                </a:solidFill>
              </a:defRPr>
            </a:lvl4pPr>
            <a:lvl5pPr marL="0" indent="0">
              <a:lnSpc>
                <a:spcPct val="100000"/>
              </a:lnSpc>
              <a:buSzTx/>
              <a:buNone/>
              <a:defRPr sz="1800" b="1">
                <a:solidFill>
                  <a:srgbClr val="FFFFFF"/>
                </a:solidFill>
              </a:defRPr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73" name="Textfeld 10"/>
          <p:cNvSpPr txBox="1"/>
          <p:nvPr/>
        </p:nvSpPr>
        <p:spPr>
          <a:xfrm>
            <a:off x="551600" y="6143695"/>
            <a:ext cx="1944000" cy="189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r>
              <a:t>uni-siegen.de</a:t>
            </a:r>
          </a:p>
        </p:txBody>
      </p:sp>
      <p:pic>
        <p:nvPicPr>
          <p:cNvPr id="74" name="Grafik 15" descr="Grafik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368" y="410981"/>
            <a:ext cx="2070001" cy="826249"/>
          </a:xfrm>
          <a:prstGeom prst="rect">
            <a:avLst/>
          </a:prstGeom>
          <a:ln w="12700">
            <a:miter lim="400000"/>
          </a:ln>
        </p:spPr>
      </p:pic>
      <p:sp>
        <p:nvSpPr>
          <p:cNvPr id="75" name="Textfeld 13"/>
          <p:cNvSpPr txBox="1"/>
          <p:nvPr/>
        </p:nvSpPr>
        <p:spPr>
          <a:xfrm>
            <a:off x="8846704" y="2935775"/>
            <a:ext cx="1929601" cy="2416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r>
              <a:t>uni-siegen.de</a:t>
            </a:r>
          </a:p>
        </p:txBody>
      </p:sp>
      <p:sp>
        <p:nvSpPr>
          <p:cNvPr id="76" name="Parallelogramm 2"/>
          <p:cNvSpPr/>
          <p:nvPr/>
        </p:nvSpPr>
        <p:spPr>
          <a:xfrm>
            <a:off x="2545556" y="410981"/>
            <a:ext cx="339181" cy="8262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9180" y="0"/>
                </a:lnTo>
                <a:lnTo>
                  <a:pt x="21600" y="0"/>
                </a:lnTo>
                <a:lnTo>
                  <a:pt x="242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77" name="Grafik 14" descr="Grafik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2924" y="410399"/>
            <a:ext cx="2753170" cy="828000"/>
          </a:xfrm>
          <a:prstGeom prst="rect">
            <a:avLst/>
          </a:prstGeom>
          <a:ln w="12700">
            <a:miter lim="400000"/>
          </a:ln>
        </p:spPr>
      </p:pic>
      <p:sp>
        <p:nvSpPr>
          <p:cNvPr id="78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356350"/>
            <a:ext cx="2844800" cy="3683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8137969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ihandform: Form 18">
            <a:extLst>
              <a:ext uri="{FF2B5EF4-FFF2-40B4-BE49-F238E27FC236}">
                <a16:creationId xmlns:a16="http://schemas.microsoft.com/office/drawing/2014/main" id="{B2FA80CF-BA29-4CF5-9D84-1D31526E1215}"/>
              </a:ext>
            </a:extLst>
          </p:cNvPr>
          <p:cNvSpPr/>
          <p:nvPr/>
        </p:nvSpPr>
        <p:spPr>
          <a:xfrm>
            <a:off x="1143" y="1799970"/>
            <a:ext cx="6205981" cy="5058029"/>
          </a:xfrm>
          <a:custGeom>
            <a:avLst/>
            <a:gdLst>
              <a:gd name="connsiteX0" fmla="*/ 0 w 6205981"/>
              <a:gd name="connsiteY0" fmla="*/ 0 h 5058029"/>
              <a:gd name="connsiteX1" fmla="*/ 0 w 6205981"/>
              <a:gd name="connsiteY1" fmla="*/ 5058029 h 5058029"/>
              <a:gd name="connsiteX2" fmla="*/ 4364990 w 6205981"/>
              <a:gd name="connsiteY2" fmla="*/ 5058029 h 5058029"/>
              <a:gd name="connsiteX3" fmla="*/ 6205982 w 6205981"/>
              <a:gd name="connsiteY3" fmla="*/ 0 h 5058029"/>
              <a:gd name="connsiteX4" fmla="*/ 0 w 6205981"/>
              <a:gd name="connsiteY4" fmla="*/ 0 h 5058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05981" h="5058029">
                <a:moveTo>
                  <a:pt x="0" y="0"/>
                </a:moveTo>
                <a:lnTo>
                  <a:pt x="0" y="5058029"/>
                </a:lnTo>
                <a:lnTo>
                  <a:pt x="4364990" y="5058029"/>
                </a:lnTo>
                <a:lnTo>
                  <a:pt x="6205982" y="0"/>
                </a:lnTo>
                <a:lnTo>
                  <a:pt x="0" y="0"/>
                </a:lnTo>
                <a:close/>
              </a:path>
            </a:pathLst>
          </a:custGeom>
          <a:solidFill>
            <a:srgbClr val="5F5B9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10" name="Bildplatzhalter 5">
            <a:extLst>
              <a:ext uri="{FF2B5EF4-FFF2-40B4-BE49-F238E27FC236}">
                <a16:creationId xmlns:a16="http://schemas.microsoft.com/office/drawing/2014/main" id="{9AEF6772-FBE0-43F3-83D5-B7854CAEF2C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40810" y="1796935"/>
            <a:ext cx="7751190" cy="5061064"/>
          </a:xfrm>
          <a:custGeom>
            <a:avLst/>
            <a:gdLst>
              <a:gd name="connsiteX0" fmla="*/ 0 w 10000"/>
              <a:gd name="connsiteY0" fmla="*/ 2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0 w 10000"/>
              <a:gd name="connsiteY0" fmla="*/ 2000 h 10000"/>
              <a:gd name="connsiteX1" fmla="*/ 3499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0 w 10000"/>
              <a:gd name="connsiteY0" fmla="*/ 9991 h 10000"/>
              <a:gd name="connsiteX1" fmla="*/ 3499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9991 h 10000"/>
              <a:gd name="connsiteX0" fmla="*/ 0 w 10000"/>
              <a:gd name="connsiteY0" fmla="*/ 9991 h 10000"/>
              <a:gd name="connsiteX1" fmla="*/ 3481 w 10000"/>
              <a:gd name="connsiteY1" fmla="*/ 19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9991 h 10000"/>
              <a:gd name="connsiteX0" fmla="*/ 0 w 10000"/>
              <a:gd name="connsiteY0" fmla="*/ 9997 h 10006"/>
              <a:gd name="connsiteX1" fmla="*/ 2388 w 10000"/>
              <a:gd name="connsiteY1" fmla="*/ 0 h 10006"/>
              <a:gd name="connsiteX2" fmla="*/ 10000 w 10000"/>
              <a:gd name="connsiteY2" fmla="*/ 6 h 10006"/>
              <a:gd name="connsiteX3" fmla="*/ 10000 w 10000"/>
              <a:gd name="connsiteY3" fmla="*/ 10006 h 10006"/>
              <a:gd name="connsiteX4" fmla="*/ 0 w 10000"/>
              <a:gd name="connsiteY4" fmla="*/ 10006 h 10006"/>
              <a:gd name="connsiteX5" fmla="*/ 0 w 10000"/>
              <a:gd name="connsiteY5" fmla="*/ 9997 h 10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6">
                <a:moveTo>
                  <a:pt x="0" y="9997"/>
                </a:moveTo>
                <a:lnTo>
                  <a:pt x="2388" y="0"/>
                </a:lnTo>
                <a:lnTo>
                  <a:pt x="10000" y="6"/>
                </a:lnTo>
                <a:lnTo>
                  <a:pt x="10000" y="10006"/>
                </a:lnTo>
                <a:lnTo>
                  <a:pt x="0" y="10006"/>
                </a:lnTo>
                <a:lnTo>
                  <a:pt x="0" y="9997"/>
                </a:lnTo>
                <a:close/>
              </a:path>
            </a:pathLst>
          </a:custGeo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7331B77-9E39-4467-A5A1-26D3568133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1872" y="1988840"/>
            <a:ext cx="4814048" cy="1368000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3AD5C95-7D4D-48AE-8043-4BB0A41A3D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1384" y="3645024"/>
            <a:ext cx="4176464" cy="1655762"/>
          </a:xfrm>
        </p:spPr>
        <p:txBody>
          <a:bodyPr/>
          <a:lstStyle>
            <a:lvl1pPr marL="0" indent="0" algn="l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16BD5E2-E3B3-4F91-9941-29738D96AF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1384" y="5661248"/>
            <a:ext cx="1944000" cy="216000"/>
          </a:xfrm>
        </p:spPr>
        <p:txBody>
          <a:bodyPr tIns="0"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EF767133-283F-45D1-9203-F932A8788F74}" type="datetimeFigureOut">
              <a:rPr lang="de-DE" smtClean="0"/>
              <a:t>23.04.2022</a:t>
            </a:fld>
            <a:endParaRPr lang="de-DE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23B92C5C-CBF0-4159-9D58-74DBE0EA8EB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1384" y="5373216"/>
            <a:ext cx="2735262" cy="288000"/>
          </a:xfrm>
        </p:spPr>
        <p:txBody>
          <a:bodyPr lIns="0" tIns="36000" rIns="0" bIns="36000"/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176C8FDC-83E3-4CFB-9FBB-CC817385F225}"/>
              </a:ext>
            </a:extLst>
          </p:cNvPr>
          <p:cNvSpPr txBox="1"/>
          <p:nvPr/>
        </p:nvSpPr>
        <p:spPr>
          <a:xfrm>
            <a:off x="551600" y="6093296"/>
            <a:ext cx="1944000" cy="269971"/>
          </a:xfrm>
          <a:prstGeom prst="rect">
            <a:avLst/>
          </a:prstGeom>
          <a:noFill/>
        </p:spPr>
        <p:txBody>
          <a:bodyPr wrap="square" lIns="0" tIns="50400" rIns="0" bIns="0" rtlCol="0">
            <a:spAutoFit/>
          </a:bodyPr>
          <a:lstStyle/>
          <a:p>
            <a:r>
              <a:rPr lang="de-DE" sz="1400" b="0" dirty="0">
                <a:solidFill>
                  <a:schemeClr val="bg1"/>
                </a:solidFill>
              </a:rPr>
              <a:t>uni-siegen.de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6867C71A-52EF-4930-886F-FF78AB0A4D61}"/>
              </a:ext>
            </a:extLst>
          </p:cNvPr>
          <p:cNvSpPr txBox="1"/>
          <p:nvPr/>
        </p:nvSpPr>
        <p:spPr>
          <a:xfrm>
            <a:off x="8904528" y="6093328"/>
            <a:ext cx="2808096" cy="288000"/>
          </a:xfrm>
          <a:prstGeom prst="rect">
            <a:avLst/>
          </a:prstGeom>
          <a:noFill/>
        </p:spPr>
        <p:txBody>
          <a:bodyPr wrap="square" lIns="0" tIns="7200" rIns="54000" bIns="0" rtlCol="0">
            <a:spAutoFit/>
          </a:bodyPr>
          <a:lstStyle/>
          <a:p>
            <a:pPr algn="r"/>
            <a:r>
              <a:rPr lang="de-DE" sz="1800" b="1" dirty="0">
                <a:solidFill>
                  <a:schemeClr val="tx1"/>
                </a:solidFill>
              </a:rPr>
              <a:t>www.uni-siegen.de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81BC8DFC-328E-4592-A493-9FE55FA829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7368" y="410981"/>
            <a:ext cx="2070000" cy="826248"/>
          </a:xfrm>
          <a:prstGeom prst="rect">
            <a:avLst/>
          </a:prstGeom>
        </p:spPr>
      </p:pic>
      <p:sp>
        <p:nvSpPr>
          <p:cNvPr id="7" name="Parallelogramm 6">
            <a:extLst>
              <a:ext uri="{FF2B5EF4-FFF2-40B4-BE49-F238E27FC236}">
                <a16:creationId xmlns:a16="http://schemas.microsoft.com/office/drawing/2014/main" id="{1A6939B3-CCF2-4414-BC75-53A7CB74BA33}"/>
              </a:ext>
            </a:extLst>
          </p:cNvPr>
          <p:cNvSpPr/>
          <p:nvPr/>
        </p:nvSpPr>
        <p:spPr>
          <a:xfrm>
            <a:off x="2545556" y="410982"/>
            <a:ext cx="339180" cy="826248"/>
          </a:xfrm>
          <a:prstGeom prst="parallelogram">
            <a:avLst>
              <a:gd name="adj" fmla="val 8879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5204709-066F-6D49-BF9E-35ADA31194E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924" y="410400"/>
            <a:ext cx="2753170" cy="827999"/>
          </a:xfrm>
          <a:prstGeom prst="rect">
            <a:avLst/>
          </a:prstGeom>
        </p:spPr>
      </p:pic>
      <p:sp>
        <p:nvSpPr>
          <p:cNvPr id="14" name="Parallelogramm 13">
            <a:extLst>
              <a:ext uri="{FF2B5EF4-FFF2-40B4-BE49-F238E27FC236}">
                <a16:creationId xmlns:a16="http://schemas.microsoft.com/office/drawing/2014/main" id="{F6B28961-72F1-4FE2-B970-E8FE18B145DC}"/>
              </a:ext>
            </a:extLst>
          </p:cNvPr>
          <p:cNvSpPr/>
          <p:nvPr userDrawn="1"/>
        </p:nvSpPr>
        <p:spPr>
          <a:xfrm>
            <a:off x="5774282" y="410400"/>
            <a:ext cx="339180" cy="826248"/>
          </a:xfrm>
          <a:prstGeom prst="parallelogram">
            <a:avLst>
              <a:gd name="adj" fmla="val 8879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5C88F0D4-919D-4810-86CC-7C775352976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650" y="404993"/>
            <a:ext cx="2449380" cy="979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4902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3" pos="1617">
          <p15:clr>
            <a:srgbClr val="FBAE40"/>
          </p15:clr>
        </p15:guide>
        <p15:guide id="4" orient="horz" pos="114">
          <p15:clr>
            <a:srgbClr val="FBAE40"/>
          </p15:clr>
        </p15:guide>
        <p15:guide id="5" pos="1572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ihandform: Form 15">
            <a:extLst>
              <a:ext uri="{FF2B5EF4-FFF2-40B4-BE49-F238E27FC236}">
                <a16:creationId xmlns:a16="http://schemas.microsoft.com/office/drawing/2014/main" id="{BEF123A1-25A8-4A9E-BFFA-071657D3FBD9}"/>
              </a:ext>
            </a:extLst>
          </p:cNvPr>
          <p:cNvSpPr/>
          <p:nvPr userDrawn="1"/>
        </p:nvSpPr>
        <p:spPr>
          <a:xfrm>
            <a:off x="1143" y="1799970"/>
            <a:ext cx="6204077" cy="5058029"/>
          </a:xfrm>
          <a:custGeom>
            <a:avLst/>
            <a:gdLst>
              <a:gd name="connsiteX0" fmla="*/ 0 w 6204077"/>
              <a:gd name="connsiteY0" fmla="*/ 0 h 5058029"/>
              <a:gd name="connsiteX1" fmla="*/ 0 w 6204077"/>
              <a:gd name="connsiteY1" fmla="*/ 5058029 h 5058029"/>
              <a:gd name="connsiteX2" fmla="*/ 4363212 w 6204077"/>
              <a:gd name="connsiteY2" fmla="*/ 5058029 h 5058029"/>
              <a:gd name="connsiteX3" fmla="*/ 6204077 w 6204077"/>
              <a:gd name="connsiteY3" fmla="*/ 0 h 5058029"/>
              <a:gd name="connsiteX4" fmla="*/ 0 w 6204077"/>
              <a:gd name="connsiteY4" fmla="*/ 0 h 5058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04077" h="5058029">
                <a:moveTo>
                  <a:pt x="0" y="0"/>
                </a:moveTo>
                <a:lnTo>
                  <a:pt x="0" y="5058029"/>
                </a:lnTo>
                <a:lnTo>
                  <a:pt x="4363212" y="5058029"/>
                </a:lnTo>
                <a:lnTo>
                  <a:pt x="6204077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7331B77-9E39-4467-A5A1-26D3568133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1872" y="1988840"/>
            <a:ext cx="4814048" cy="1368000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3AD5C95-7D4D-48AE-8043-4BB0A41A3D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1384" y="3645024"/>
            <a:ext cx="4176464" cy="1655762"/>
          </a:xfrm>
        </p:spPr>
        <p:txBody>
          <a:bodyPr/>
          <a:lstStyle>
            <a:lvl1pPr marL="0" indent="0" algn="l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16BD5E2-E3B3-4F91-9941-29738D96AF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1384" y="5661248"/>
            <a:ext cx="1944000" cy="216000"/>
          </a:xfrm>
        </p:spPr>
        <p:txBody>
          <a:bodyPr tIns="0"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EF767133-283F-45D1-9203-F932A8788F74}" type="datetimeFigureOut">
              <a:rPr lang="de-DE" smtClean="0"/>
              <a:t>23.04.2022</a:t>
            </a:fld>
            <a:endParaRPr lang="de-DE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23B92C5C-CBF0-4159-9D58-74DBE0EA8EB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1384" y="5373216"/>
            <a:ext cx="2735262" cy="288000"/>
          </a:xfrm>
        </p:spPr>
        <p:txBody>
          <a:bodyPr lIns="0" tIns="36000" rIns="0" bIns="36000"/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6867C71A-52EF-4930-886F-FF78AB0A4D61}"/>
              </a:ext>
            </a:extLst>
          </p:cNvPr>
          <p:cNvSpPr txBox="1"/>
          <p:nvPr/>
        </p:nvSpPr>
        <p:spPr>
          <a:xfrm>
            <a:off x="8904528" y="6093328"/>
            <a:ext cx="2808096" cy="288000"/>
          </a:xfrm>
          <a:prstGeom prst="rect">
            <a:avLst/>
          </a:prstGeom>
          <a:noFill/>
        </p:spPr>
        <p:txBody>
          <a:bodyPr wrap="square" lIns="0" tIns="7200" rIns="54000" bIns="0" rtlCol="0">
            <a:spAutoFit/>
          </a:bodyPr>
          <a:lstStyle/>
          <a:p>
            <a:pPr algn="r"/>
            <a:r>
              <a:rPr lang="de-DE" sz="1800" b="1" dirty="0">
                <a:solidFill>
                  <a:schemeClr val="tx1"/>
                </a:solidFill>
              </a:rPr>
              <a:t>www.uni-siegen.de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81BC8DFC-328E-4592-A493-9FE55FA829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7368" y="410981"/>
            <a:ext cx="2070000" cy="826248"/>
          </a:xfrm>
          <a:prstGeom prst="rect">
            <a:avLst/>
          </a:prstGeom>
        </p:spPr>
      </p:pic>
      <p:sp>
        <p:nvSpPr>
          <p:cNvPr id="20" name="Bildplatzhalter 5">
            <a:extLst>
              <a:ext uri="{FF2B5EF4-FFF2-40B4-BE49-F238E27FC236}">
                <a16:creationId xmlns:a16="http://schemas.microsoft.com/office/drawing/2014/main" id="{F9BD75A0-50EF-4746-9BE8-67AB32E9E13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40810" y="-1"/>
            <a:ext cx="7751190" cy="6858000"/>
          </a:xfrm>
          <a:custGeom>
            <a:avLst/>
            <a:gdLst>
              <a:gd name="connsiteX0" fmla="*/ 0 w 10000"/>
              <a:gd name="connsiteY0" fmla="*/ 2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0 w 10000"/>
              <a:gd name="connsiteY0" fmla="*/ 2000 h 10000"/>
              <a:gd name="connsiteX1" fmla="*/ 3499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0 w 10000"/>
              <a:gd name="connsiteY0" fmla="*/ 9991 h 10000"/>
              <a:gd name="connsiteX1" fmla="*/ 3499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9991 h 10000"/>
              <a:gd name="connsiteX0" fmla="*/ 0 w 10000"/>
              <a:gd name="connsiteY0" fmla="*/ 9991 h 10000"/>
              <a:gd name="connsiteX1" fmla="*/ 3481 w 10000"/>
              <a:gd name="connsiteY1" fmla="*/ 19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9991 h 10000"/>
              <a:gd name="connsiteX0" fmla="*/ 0 w 10000"/>
              <a:gd name="connsiteY0" fmla="*/ 9997 h 10006"/>
              <a:gd name="connsiteX1" fmla="*/ 2388 w 10000"/>
              <a:gd name="connsiteY1" fmla="*/ 0 h 10006"/>
              <a:gd name="connsiteX2" fmla="*/ 10000 w 10000"/>
              <a:gd name="connsiteY2" fmla="*/ 6 h 10006"/>
              <a:gd name="connsiteX3" fmla="*/ 10000 w 10000"/>
              <a:gd name="connsiteY3" fmla="*/ 10006 h 10006"/>
              <a:gd name="connsiteX4" fmla="*/ 0 w 10000"/>
              <a:gd name="connsiteY4" fmla="*/ 10006 h 10006"/>
              <a:gd name="connsiteX5" fmla="*/ 0 w 10000"/>
              <a:gd name="connsiteY5" fmla="*/ 9997 h 10006"/>
              <a:gd name="connsiteX0" fmla="*/ 0 w 10000"/>
              <a:gd name="connsiteY0" fmla="*/ 9997 h 10006"/>
              <a:gd name="connsiteX1" fmla="*/ 3222 w 10000"/>
              <a:gd name="connsiteY1" fmla="*/ 0 h 10006"/>
              <a:gd name="connsiteX2" fmla="*/ 10000 w 10000"/>
              <a:gd name="connsiteY2" fmla="*/ 6 h 10006"/>
              <a:gd name="connsiteX3" fmla="*/ 10000 w 10000"/>
              <a:gd name="connsiteY3" fmla="*/ 10006 h 10006"/>
              <a:gd name="connsiteX4" fmla="*/ 0 w 10000"/>
              <a:gd name="connsiteY4" fmla="*/ 10006 h 10006"/>
              <a:gd name="connsiteX5" fmla="*/ 0 w 10000"/>
              <a:gd name="connsiteY5" fmla="*/ 9997 h 10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6">
                <a:moveTo>
                  <a:pt x="0" y="9997"/>
                </a:moveTo>
                <a:lnTo>
                  <a:pt x="3222" y="0"/>
                </a:lnTo>
                <a:lnTo>
                  <a:pt x="10000" y="6"/>
                </a:lnTo>
                <a:lnTo>
                  <a:pt x="10000" y="10006"/>
                </a:lnTo>
                <a:lnTo>
                  <a:pt x="0" y="10006"/>
                </a:lnTo>
                <a:lnTo>
                  <a:pt x="0" y="9997"/>
                </a:lnTo>
                <a:close/>
              </a:path>
            </a:pathLst>
          </a:custGeom>
        </p:spPr>
        <p:txBody>
          <a:bodyPr/>
          <a:lstStyle/>
          <a:p>
            <a:r>
              <a:rPr lang="de-DE" dirty="0"/>
              <a:t>Bild durch Klicken auf Symbol hinzufügen</a:t>
            </a:r>
          </a:p>
        </p:txBody>
      </p:sp>
      <p:sp>
        <p:nvSpPr>
          <p:cNvPr id="5" name="Parallelogramm 4">
            <a:extLst>
              <a:ext uri="{FF2B5EF4-FFF2-40B4-BE49-F238E27FC236}">
                <a16:creationId xmlns:a16="http://schemas.microsoft.com/office/drawing/2014/main" id="{47FD8D4E-1D46-4AE8-8F06-1952DCE10AFE}"/>
              </a:ext>
            </a:extLst>
          </p:cNvPr>
          <p:cNvSpPr/>
          <p:nvPr/>
        </p:nvSpPr>
        <p:spPr>
          <a:xfrm>
            <a:off x="2545556" y="410982"/>
            <a:ext cx="339180" cy="826248"/>
          </a:xfrm>
          <a:prstGeom prst="parallelogram">
            <a:avLst>
              <a:gd name="adj" fmla="val 8879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E71FF891-1638-6B46-83A8-6F64449988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924" y="410400"/>
            <a:ext cx="2753170" cy="827999"/>
          </a:xfrm>
          <a:prstGeom prst="rect">
            <a:avLst/>
          </a:prstGeom>
        </p:spPr>
      </p:pic>
      <p:sp>
        <p:nvSpPr>
          <p:cNvPr id="14" name="Parallelogramm 13">
            <a:extLst>
              <a:ext uri="{FF2B5EF4-FFF2-40B4-BE49-F238E27FC236}">
                <a16:creationId xmlns:a16="http://schemas.microsoft.com/office/drawing/2014/main" id="{43D5784C-BFE0-4DD9-990A-08ADE31FED8A}"/>
              </a:ext>
            </a:extLst>
          </p:cNvPr>
          <p:cNvSpPr/>
          <p:nvPr userDrawn="1"/>
        </p:nvSpPr>
        <p:spPr>
          <a:xfrm>
            <a:off x="5774282" y="410400"/>
            <a:ext cx="339180" cy="826248"/>
          </a:xfrm>
          <a:prstGeom prst="parallelogram">
            <a:avLst>
              <a:gd name="adj" fmla="val 8879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20293885-F97B-4FDB-9B12-A0CAE407B6D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650" y="404993"/>
            <a:ext cx="2449380" cy="979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2831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ihandform: Form 11">
            <a:extLst>
              <a:ext uri="{FF2B5EF4-FFF2-40B4-BE49-F238E27FC236}">
                <a16:creationId xmlns:a16="http://schemas.microsoft.com/office/drawing/2014/main" id="{F3235FC4-042F-4F1E-9123-84F5CE3FD4D8}"/>
              </a:ext>
            </a:extLst>
          </p:cNvPr>
          <p:cNvSpPr/>
          <p:nvPr/>
        </p:nvSpPr>
        <p:spPr>
          <a:xfrm>
            <a:off x="1143" y="1799970"/>
            <a:ext cx="7772146" cy="5058029"/>
          </a:xfrm>
          <a:custGeom>
            <a:avLst/>
            <a:gdLst>
              <a:gd name="connsiteX0" fmla="*/ 0 w 7772146"/>
              <a:gd name="connsiteY0" fmla="*/ 0 h 5058029"/>
              <a:gd name="connsiteX1" fmla="*/ 0 w 7772146"/>
              <a:gd name="connsiteY1" fmla="*/ 5058029 h 5058029"/>
              <a:gd name="connsiteX2" fmla="*/ 5931281 w 7772146"/>
              <a:gd name="connsiteY2" fmla="*/ 5058029 h 5058029"/>
              <a:gd name="connsiteX3" fmla="*/ 7772146 w 7772146"/>
              <a:gd name="connsiteY3" fmla="*/ 0 h 5058029"/>
              <a:gd name="connsiteX4" fmla="*/ 0 w 7772146"/>
              <a:gd name="connsiteY4" fmla="*/ 0 h 5058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72146" h="5058029">
                <a:moveTo>
                  <a:pt x="0" y="0"/>
                </a:moveTo>
                <a:lnTo>
                  <a:pt x="0" y="5058029"/>
                </a:lnTo>
                <a:lnTo>
                  <a:pt x="5931281" y="5058029"/>
                </a:lnTo>
                <a:lnTo>
                  <a:pt x="7772146" y="0"/>
                </a:lnTo>
                <a:lnTo>
                  <a:pt x="0" y="0"/>
                </a:lnTo>
                <a:close/>
              </a:path>
            </a:pathLst>
          </a:custGeom>
          <a:solidFill>
            <a:srgbClr val="5F5B9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7331B77-9E39-4467-A5A1-26D3568133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1872" y="1988840"/>
            <a:ext cx="5832000" cy="1368000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3AD5C95-7D4D-48AE-8043-4BB0A41A3D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1384" y="3645024"/>
            <a:ext cx="5544000" cy="1655762"/>
          </a:xfrm>
        </p:spPr>
        <p:txBody>
          <a:bodyPr/>
          <a:lstStyle>
            <a:lvl1pPr marL="0" indent="0" algn="l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16BD5E2-E3B3-4F91-9941-29738D96AF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1384" y="5661248"/>
            <a:ext cx="1944000" cy="216000"/>
          </a:xfrm>
        </p:spPr>
        <p:txBody>
          <a:bodyPr tIns="0"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EF767133-283F-45D1-9203-F932A8788F74}" type="datetimeFigureOut">
              <a:rPr lang="de-DE" smtClean="0"/>
              <a:t>23.04.2022</a:t>
            </a:fld>
            <a:endParaRPr lang="de-DE"/>
          </a:p>
        </p:txBody>
      </p:sp>
      <p:sp>
        <p:nvSpPr>
          <p:cNvPr id="10" name="Bildplatzhalter 5">
            <a:extLst>
              <a:ext uri="{FF2B5EF4-FFF2-40B4-BE49-F238E27FC236}">
                <a16:creationId xmlns:a16="http://schemas.microsoft.com/office/drawing/2014/main" id="{9AEF6772-FBE0-43F3-83D5-B7854CAEF2C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65988" y="0"/>
            <a:ext cx="5634802" cy="5336055"/>
          </a:xfrm>
          <a:custGeom>
            <a:avLst/>
            <a:gdLst>
              <a:gd name="connsiteX0" fmla="*/ 0 w 10000"/>
              <a:gd name="connsiteY0" fmla="*/ 2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0 w 10000"/>
              <a:gd name="connsiteY0" fmla="*/ 2000 h 10000"/>
              <a:gd name="connsiteX1" fmla="*/ 3499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0 w 10000"/>
              <a:gd name="connsiteY0" fmla="*/ 9991 h 10000"/>
              <a:gd name="connsiteX1" fmla="*/ 3499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9991 h 10000"/>
              <a:gd name="connsiteX0" fmla="*/ 0 w 10000"/>
              <a:gd name="connsiteY0" fmla="*/ 9991 h 10000"/>
              <a:gd name="connsiteX1" fmla="*/ 3481 w 10000"/>
              <a:gd name="connsiteY1" fmla="*/ 19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999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0">
                <a:moveTo>
                  <a:pt x="0" y="9991"/>
                </a:moveTo>
                <a:lnTo>
                  <a:pt x="3481" y="19"/>
                </a:ln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991"/>
                </a:lnTo>
                <a:close/>
              </a:path>
            </a:pathLst>
          </a:custGeo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23B92C5C-CBF0-4159-9D58-74DBE0EA8EB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1384" y="5373216"/>
            <a:ext cx="2735262" cy="288000"/>
          </a:xfrm>
        </p:spPr>
        <p:txBody>
          <a:bodyPr lIns="0" tIns="36000" rIns="0" bIns="36000"/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176C8FDC-83E3-4CFB-9FBB-CC817385F225}"/>
              </a:ext>
            </a:extLst>
          </p:cNvPr>
          <p:cNvSpPr txBox="1"/>
          <p:nvPr/>
        </p:nvSpPr>
        <p:spPr>
          <a:xfrm>
            <a:off x="551600" y="6093296"/>
            <a:ext cx="1944000" cy="269971"/>
          </a:xfrm>
          <a:prstGeom prst="rect">
            <a:avLst/>
          </a:prstGeom>
          <a:noFill/>
        </p:spPr>
        <p:txBody>
          <a:bodyPr wrap="square" lIns="0" tIns="50400" rIns="0" bIns="0" rtlCol="0">
            <a:spAutoFit/>
          </a:bodyPr>
          <a:lstStyle/>
          <a:p>
            <a:r>
              <a:rPr lang="de-DE" sz="1400" b="0" dirty="0">
                <a:solidFill>
                  <a:schemeClr val="bg1"/>
                </a:solidFill>
              </a:rPr>
              <a:t>uni-siegen.de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6867C71A-52EF-4930-886F-FF78AB0A4D61}"/>
              </a:ext>
            </a:extLst>
          </p:cNvPr>
          <p:cNvSpPr txBox="1"/>
          <p:nvPr/>
        </p:nvSpPr>
        <p:spPr>
          <a:xfrm>
            <a:off x="8904528" y="6093328"/>
            <a:ext cx="2808096" cy="288000"/>
          </a:xfrm>
          <a:prstGeom prst="rect">
            <a:avLst/>
          </a:prstGeom>
          <a:noFill/>
        </p:spPr>
        <p:txBody>
          <a:bodyPr wrap="square" lIns="0" tIns="7200" rIns="54000" bIns="0" rtlCol="0">
            <a:spAutoFit/>
          </a:bodyPr>
          <a:lstStyle/>
          <a:p>
            <a:pPr algn="r"/>
            <a:r>
              <a:rPr lang="de-DE" sz="1800" b="1" dirty="0">
                <a:solidFill>
                  <a:schemeClr val="accent6"/>
                </a:solidFill>
              </a:rPr>
              <a:t>www.uni-siegen.de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DF16CAD2-C6A9-4BDA-8A63-78EB651090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7368" y="410981"/>
            <a:ext cx="2070000" cy="826248"/>
          </a:xfrm>
          <a:prstGeom prst="rect">
            <a:avLst/>
          </a:prstGeom>
        </p:spPr>
      </p:pic>
      <p:sp>
        <p:nvSpPr>
          <p:cNvPr id="5" name="Parallelogramm 4">
            <a:extLst>
              <a:ext uri="{FF2B5EF4-FFF2-40B4-BE49-F238E27FC236}">
                <a16:creationId xmlns:a16="http://schemas.microsoft.com/office/drawing/2014/main" id="{8443D55D-6E4B-4E61-8FFA-D4707884F1A4}"/>
              </a:ext>
            </a:extLst>
          </p:cNvPr>
          <p:cNvSpPr/>
          <p:nvPr/>
        </p:nvSpPr>
        <p:spPr>
          <a:xfrm>
            <a:off x="2545556" y="410982"/>
            <a:ext cx="339180" cy="826248"/>
          </a:xfrm>
          <a:prstGeom prst="parallelogram">
            <a:avLst>
              <a:gd name="adj" fmla="val 8879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506FF322-01BE-2149-9DCC-B620B861DDF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924" y="410400"/>
            <a:ext cx="2753170" cy="827999"/>
          </a:xfrm>
          <a:prstGeom prst="rect">
            <a:avLst/>
          </a:prstGeom>
        </p:spPr>
      </p:pic>
      <p:sp>
        <p:nvSpPr>
          <p:cNvPr id="15" name="Parallelogramm 14">
            <a:extLst>
              <a:ext uri="{FF2B5EF4-FFF2-40B4-BE49-F238E27FC236}">
                <a16:creationId xmlns:a16="http://schemas.microsoft.com/office/drawing/2014/main" id="{E27B441D-2F4C-4DE6-A101-C235E434623D}"/>
              </a:ext>
            </a:extLst>
          </p:cNvPr>
          <p:cNvSpPr/>
          <p:nvPr userDrawn="1"/>
        </p:nvSpPr>
        <p:spPr>
          <a:xfrm>
            <a:off x="5774282" y="410400"/>
            <a:ext cx="339180" cy="826248"/>
          </a:xfrm>
          <a:prstGeom prst="parallelogram">
            <a:avLst>
              <a:gd name="adj" fmla="val 8879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BDB28661-2267-4C49-B5AC-22994405F9B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650" y="404993"/>
            <a:ext cx="2449380" cy="979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7944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Bildplatzhalter 29">
            <a:extLst>
              <a:ext uri="{FF2B5EF4-FFF2-40B4-BE49-F238E27FC236}">
                <a16:creationId xmlns:a16="http://schemas.microsoft.com/office/drawing/2014/main" id="{366C48F0-18AD-4901-ACFD-4959DB204F2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3525624"/>
            <a:ext cx="12200790" cy="3332375"/>
          </a:xfrm>
          <a:custGeom>
            <a:avLst/>
            <a:gdLst>
              <a:gd name="connsiteX0" fmla="*/ 2089 w 12200790"/>
              <a:gd name="connsiteY0" fmla="*/ 3956 h 3332375"/>
              <a:gd name="connsiteX1" fmla="*/ 2089 w 12200790"/>
              <a:gd name="connsiteY1" fmla="*/ 4210 h 3332375"/>
              <a:gd name="connsiteX2" fmla="*/ 2089 w 12200790"/>
              <a:gd name="connsiteY2" fmla="*/ 1263923 h 3332375"/>
              <a:gd name="connsiteX3" fmla="*/ 4506272 w 12200790"/>
              <a:gd name="connsiteY3" fmla="*/ 1263923 h 3332375"/>
              <a:gd name="connsiteX4" fmla="*/ 4964868 w 12200790"/>
              <a:gd name="connsiteY4" fmla="*/ 3956 h 3332375"/>
              <a:gd name="connsiteX5" fmla="*/ 0 w 12200790"/>
              <a:gd name="connsiteY5" fmla="*/ 0 h 3332375"/>
              <a:gd name="connsiteX6" fmla="*/ 12200790 w 12200790"/>
              <a:gd name="connsiteY6" fmla="*/ 0 h 3332375"/>
              <a:gd name="connsiteX7" fmla="*/ 12200790 w 12200790"/>
              <a:gd name="connsiteY7" fmla="*/ 3332375 h 3332375"/>
              <a:gd name="connsiteX8" fmla="*/ 0 w 12200790"/>
              <a:gd name="connsiteY8" fmla="*/ 3332375 h 333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00790" h="3332375">
                <a:moveTo>
                  <a:pt x="2089" y="3956"/>
                </a:moveTo>
                <a:lnTo>
                  <a:pt x="2089" y="4210"/>
                </a:lnTo>
                <a:lnTo>
                  <a:pt x="2089" y="1263923"/>
                </a:lnTo>
                <a:lnTo>
                  <a:pt x="4506272" y="1263923"/>
                </a:lnTo>
                <a:lnTo>
                  <a:pt x="4964868" y="3956"/>
                </a:lnTo>
                <a:close/>
                <a:moveTo>
                  <a:pt x="0" y="0"/>
                </a:moveTo>
                <a:lnTo>
                  <a:pt x="12200790" y="0"/>
                </a:lnTo>
                <a:lnTo>
                  <a:pt x="12200790" y="3332375"/>
                </a:lnTo>
                <a:lnTo>
                  <a:pt x="0" y="333237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6EE8D75E-CDB6-4653-B9AE-7D324982960B}"/>
              </a:ext>
            </a:extLst>
          </p:cNvPr>
          <p:cNvGrpSpPr/>
          <p:nvPr/>
        </p:nvGrpSpPr>
        <p:grpSpPr>
          <a:xfrm>
            <a:off x="1143" y="1799970"/>
            <a:ext cx="12193142" cy="2988056"/>
            <a:chOff x="1143" y="1799970"/>
            <a:chExt cx="12193142" cy="2988056"/>
          </a:xfrm>
        </p:grpSpPr>
        <p:sp>
          <p:nvSpPr>
            <p:cNvPr id="19" name="Freihandform: Form 18">
              <a:extLst>
                <a:ext uri="{FF2B5EF4-FFF2-40B4-BE49-F238E27FC236}">
                  <a16:creationId xmlns:a16="http://schemas.microsoft.com/office/drawing/2014/main" id="{B7077F29-90D2-4856-AC0B-18C2BCF2A466}"/>
                </a:ext>
              </a:extLst>
            </p:cNvPr>
            <p:cNvSpPr/>
            <p:nvPr/>
          </p:nvSpPr>
          <p:spPr>
            <a:xfrm>
              <a:off x="1143" y="1799970"/>
              <a:ext cx="8394064" cy="1656080"/>
            </a:xfrm>
            <a:custGeom>
              <a:avLst/>
              <a:gdLst>
                <a:gd name="connsiteX0" fmla="*/ 7791323 w 8394064"/>
                <a:gd name="connsiteY0" fmla="*/ 0 h 1656080"/>
                <a:gd name="connsiteX1" fmla="*/ 0 w 8394064"/>
                <a:gd name="connsiteY1" fmla="*/ 0 h 1656080"/>
                <a:gd name="connsiteX2" fmla="*/ 0 w 8394064"/>
                <a:gd name="connsiteY2" fmla="*/ 1655064 h 1656080"/>
                <a:gd name="connsiteX3" fmla="*/ 254 w 8394064"/>
                <a:gd name="connsiteY3" fmla="*/ 1656080 h 1656080"/>
                <a:gd name="connsiteX4" fmla="*/ 8394065 w 8394064"/>
                <a:gd name="connsiteY4" fmla="*/ 1656080 h 1656080"/>
                <a:gd name="connsiteX5" fmla="*/ 7791323 w 8394064"/>
                <a:gd name="connsiteY5" fmla="*/ 0 h 1656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394064" h="1656080">
                  <a:moveTo>
                    <a:pt x="7791323" y="0"/>
                  </a:moveTo>
                  <a:lnTo>
                    <a:pt x="0" y="0"/>
                  </a:lnTo>
                  <a:lnTo>
                    <a:pt x="0" y="1655064"/>
                  </a:lnTo>
                  <a:lnTo>
                    <a:pt x="254" y="1656080"/>
                  </a:lnTo>
                  <a:lnTo>
                    <a:pt x="8394065" y="1656080"/>
                  </a:lnTo>
                  <a:lnTo>
                    <a:pt x="7791323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0" name="Freihandform: Form 19">
              <a:extLst>
                <a:ext uri="{FF2B5EF4-FFF2-40B4-BE49-F238E27FC236}">
                  <a16:creationId xmlns:a16="http://schemas.microsoft.com/office/drawing/2014/main" id="{A4260301-D0DA-4666-BE90-9F1A296B1B81}"/>
                </a:ext>
              </a:extLst>
            </p:cNvPr>
            <p:cNvSpPr/>
            <p:nvPr/>
          </p:nvSpPr>
          <p:spPr>
            <a:xfrm>
              <a:off x="1143" y="3528059"/>
              <a:ext cx="4962778" cy="1259967"/>
            </a:xfrm>
            <a:custGeom>
              <a:avLst/>
              <a:gdLst>
                <a:gd name="connsiteX0" fmla="*/ 0 w 4962778"/>
                <a:gd name="connsiteY0" fmla="*/ 0 h 1259967"/>
                <a:gd name="connsiteX1" fmla="*/ 0 w 4962778"/>
                <a:gd name="connsiteY1" fmla="*/ 254 h 1259967"/>
                <a:gd name="connsiteX2" fmla="*/ 0 w 4962778"/>
                <a:gd name="connsiteY2" fmla="*/ 1259967 h 1259967"/>
                <a:gd name="connsiteX3" fmla="*/ 4504182 w 4962778"/>
                <a:gd name="connsiteY3" fmla="*/ 1259967 h 1259967"/>
                <a:gd name="connsiteX4" fmla="*/ 4962779 w 4962778"/>
                <a:gd name="connsiteY4" fmla="*/ 0 h 1259967"/>
                <a:gd name="connsiteX5" fmla="*/ 0 w 4962778"/>
                <a:gd name="connsiteY5" fmla="*/ 0 h 1259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62778" h="1259967">
                  <a:moveTo>
                    <a:pt x="0" y="0"/>
                  </a:moveTo>
                  <a:lnTo>
                    <a:pt x="0" y="254"/>
                  </a:lnTo>
                  <a:lnTo>
                    <a:pt x="0" y="1259967"/>
                  </a:lnTo>
                  <a:lnTo>
                    <a:pt x="4504182" y="1259967"/>
                  </a:lnTo>
                  <a:lnTo>
                    <a:pt x="496277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1" name="Freihandform: Form 20">
              <a:extLst>
                <a:ext uri="{FF2B5EF4-FFF2-40B4-BE49-F238E27FC236}">
                  <a16:creationId xmlns:a16="http://schemas.microsoft.com/office/drawing/2014/main" id="{EB664266-A3D1-42B6-AF62-5163DEE7328E}"/>
                </a:ext>
              </a:extLst>
            </p:cNvPr>
            <p:cNvSpPr/>
            <p:nvPr/>
          </p:nvSpPr>
          <p:spPr>
            <a:xfrm>
              <a:off x="8196326" y="2700020"/>
              <a:ext cx="3997959" cy="756030"/>
            </a:xfrm>
            <a:custGeom>
              <a:avLst/>
              <a:gdLst>
                <a:gd name="connsiteX0" fmla="*/ 3997960 w 3997959"/>
                <a:gd name="connsiteY0" fmla="*/ 0 h 756030"/>
                <a:gd name="connsiteX1" fmla="*/ 0 w 3997959"/>
                <a:gd name="connsiteY1" fmla="*/ 0 h 756030"/>
                <a:gd name="connsiteX2" fmla="*/ 275209 w 3997959"/>
                <a:gd name="connsiteY2" fmla="*/ 756031 h 756030"/>
                <a:gd name="connsiteX3" fmla="*/ 3997960 w 3997959"/>
                <a:gd name="connsiteY3" fmla="*/ 756031 h 756030"/>
                <a:gd name="connsiteX4" fmla="*/ 3997960 w 3997959"/>
                <a:gd name="connsiteY4" fmla="*/ 0 h 756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97959" h="756030">
                  <a:moveTo>
                    <a:pt x="3997960" y="0"/>
                  </a:moveTo>
                  <a:lnTo>
                    <a:pt x="0" y="0"/>
                  </a:lnTo>
                  <a:lnTo>
                    <a:pt x="275209" y="756031"/>
                  </a:lnTo>
                  <a:lnTo>
                    <a:pt x="3997960" y="756031"/>
                  </a:lnTo>
                  <a:lnTo>
                    <a:pt x="3997960" y="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D7331B77-9E39-4467-A5A1-26D3568133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1872" y="2061000"/>
            <a:ext cx="5832000" cy="1152000"/>
          </a:xfrm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16BD5E2-E3B3-4F91-9941-29738D96AF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1384" y="4149080"/>
            <a:ext cx="2592288" cy="288000"/>
          </a:xfrm>
        </p:spPr>
        <p:txBody>
          <a:bodyPr tIns="28800"/>
          <a:lstStyle>
            <a:lvl1pPr algn="l">
              <a:defRPr sz="1800" b="1">
                <a:solidFill>
                  <a:schemeClr val="bg1"/>
                </a:solidFill>
              </a:defRPr>
            </a:lvl1pPr>
          </a:lstStyle>
          <a:p>
            <a:fld id="{EF767133-283F-45D1-9203-F932A8788F74}" type="datetimeFigureOut">
              <a:rPr lang="de-DE" smtClean="0"/>
              <a:t>23.04.2022</a:t>
            </a:fld>
            <a:endParaRPr lang="de-DE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23B92C5C-CBF0-4159-9D58-74DBE0EA8EB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1704" y="3860224"/>
            <a:ext cx="2880000" cy="288000"/>
          </a:xfrm>
        </p:spPr>
        <p:txBody>
          <a:bodyPr lIns="0" tIns="0" rIns="0" bIns="36000"/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1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176C8FDC-83E3-4CFB-9FBB-CC817385F225}"/>
              </a:ext>
            </a:extLst>
          </p:cNvPr>
          <p:cNvSpPr txBox="1"/>
          <p:nvPr/>
        </p:nvSpPr>
        <p:spPr>
          <a:xfrm>
            <a:off x="551600" y="6093296"/>
            <a:ext cx="1944000" cy="269971"/>
          </a:xfrm>
          <a:prstGeom prst="rect">
            <a:avLst/>
          </a:prstGeom>
          <a:noFill/>
        </p:spPr>
        <p:txBody>
          <a:bodyPr wrap="square" lIns="0" tIns="50400" rIns="0" bIns="0" rtlCol="0">
            <a:spAutoFit/>
          </a:bodyPr>
          <a:lstStyle/>
          <a:p>
            <a:r>
              <a:rPr lang="de-DE" sz="1400" b="0" dirty="0">
                <a:solidFill>
                  <a:schemeClr val="bg1"/>
                </a:solidFill>
              </a:rPr>
              <a:t>uni-siegen.de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DF16CAD2-C6A9-4BDA-8A63-78EB651090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7368" y="410981"/>
            <a:ext cx="2070000" cy="826248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3550EBE3-0EAF-4040-B318-81F139A68E0D}"/>
              </a:ext>
            </a:extLst>
          </p:cNvPr>
          <p:cNvSpPr txBox="1"/>
          <p:nvPr/>
        </p:nvSpPr>
        <p:spPr>
          <a:xfrm>
            <a:off x="8832304" y="2924976"/>
            <a:ext cx="1944000" cy="288000"/>
          </a:xfrm>
          <a:prstGeom prst="rect">
            <a:avLst/>
          </a:prstGeom>
          <a:noFill/>
        </p:spPr>
        <p:txBody>
          <a:bodyPr wrap="square" lIns="14400" tIns="10800" rIns="0" bIns="0" rtlCol="0">
            <a:spAutoFit/>
          </a:bodyPr>
          <a:lstStyle/>
          <a:p>
            <a:r>
              <a:rPr lang="de-DE" sz="1800" b="1" dirty="0">
                <a:solidFill>
                  <a:schemeClr val="bg1"/>
                </a:solidFill>
              </a:rPr>
              <a:t>uni-siegen.de</a:t>
            </a:r>
          </a:p>
        </p:txBody>
      </p:sp>
      <p:sp>
        <p:nvSpPr>
          <p:cNvPr id="3" name="Parallelogramm 2">
            <a:extLst>
              <a:ext uri="{FF2B5EF4-FFF2-40B4-BE49-F238E27FC236}">
                <a16:creationId xmlns:a16="http://schemas.microsoft.com/office/drawing/2014/main" id="{3F307598-9184-42AD-95C5-B30CE9F0F16D}"/>
              </a:ext>
            </a:extLst>
          </p:cNvPr>
          <p:cNvSpPr/>
          <p:nvPr/>
        </p:nvSpPr>
        <p:spPr>
          <a:xfrm>
            <a:off x="2545556" y="410982"/>
            <a:ext cx="339180" cy="826248"/>
          </a:xfrm>
          <a:prstGeom prst="parallelogram">
            <a:avLst>
              <a:gd name="adj" fmla="val 8879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BE018E60-DFBC-4341-A6FE-BE982B47BA1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924" y="410400"/>
            <a:ext cx="2753170" cy="827999"/>
          </a:xfrm>
          <a:prstGeom prst="rect">
            <a:avLst/>
          </a:prstGeom>
        </p:spPr>
      </p:pic>
      <p:sp>
        <p:nvSpPr>
          <p:cNvPr id="17" name="Parallelogramm 16">
            <a:extLst>
              <a:ext uri="{FF2B5EF4-FFF2-40B4-BE49-F238E27FC236}">
                <a16:creationId xmlns:a16="http://schemas.microsoft.com/office/drawing/2014/main" id="{998BDE92-9F26-492E-AA22-F1DDB5514E2E}"/>
              </a:ext>
            </a:extLst>
          </p:cNvPr>
          <p:cNvSpPr/>
          <p:nvPr userDrawn="1"/>
        </p:nvSpPr>
        <p:spPr>
          <a:xfrm>
            <a:off x="5774282" y="410400"/>
            <a:ext cx="339180" cy="826248"/>
          </a:xfrm>
          <a:prstGeom prst="parallelogram">
            <a:avLst>
              <a:gd name="adj" fmla="val 8879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4B6BCC34-9F46-46B5-8D18-528A465B7E9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650" y="404993"/>
            <a:ext cx="2449380" cy="979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7651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480FFC-C54D-442F-AB61-6887B4C7B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620792"/>
            <a:ext cx="11088000" cy="43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0D05920-C6D7-4D61-AB99-D69AA5A41B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4" y="2060848"/>
            <a:ext cx="6552728" cy="3816424"/>
          </a:xfrm>
        </p:spPr>
        <p:txBody>
          <a:bodyPr tIns="0"/>
          <a:lstStyle>
            <a:lvl1pPr>
              <a:spcBef>
                <a:spcPts val="1400"/>
              </a:spcBef>
              <a:defRPr sz="2000" b="1">
                <a:solidFill>
                  <a:schemeClr val="tx2"/>
                </a:solidFill>
              </a:defRPr>
            </a:lvl1pPr>
            <a:lvl2pPr marL="18000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b="0">
                <a:solidFill>
                  <a:schemeClr val="tx2"/>
                </a:solidFill>
              </a:defRPr>
            </a:lvl2pPr>
            <a:lvl3pPr marL="18000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>
                <a:solidFill>
                  <a:schemeClr val="tx2"/>
                </a:solidFill>
              </a:defRPr>
            </a:lvl3pPr>
            <a:lvl4pPr marL="18000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>
                <a:solidFill>
                  <a:schemeClr val="tx2"/>
                </a:solidFill>
              </a:defRPr>
            </a:lvl4pPr>
            <a:lvl5pPr marL="18000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>
                <a:solidFill>
                  <a:schemeClr val="tx2"/>
                </a:solidFill>
              </a:defRPr>
            </a:lvl5pPr>
            <a:lvl6pPr marL="180000" indent="0">
              <a:buFont typeface="+mj-lt"/>
              <a:buNone/>
              <a:defRPr>
                <a:solidFill>
                  <a:schemeClr val="tx2"/>
                </a:solidFill>
              </a:defRPr>
            </a:lvl6pPr>
            <a:lvl7pPr marL="180000" indent="0">
              <a:buFont typeface="+mj-lt"/>
              <a:buNone/>
              <a:defRPr>
                <a:solidFill>
                  <a:schemeClr val="tx2"/>
                </a:solidFill>
              </a:defRPr>
            </a:lvl7pPr>
            <a:lvl8pPr marL="180000" indent="0">
              <a:buFont typeface="+mj-lt"/>
              <a:buNone/>
              <a:defRPr>
                <a:solidFill>
                  <a:schemeClr val="tx2"/>
                </a:solidFill>
              </a:defRPr>
            </a:lvl8pPr>
            <a:lvl9pPr marL="180000" indent="0">
              <a:buFont typeface="+mj-lt"/>
              <a:buNone/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E9413C9-41C0-4118-88C9-422A5DE23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67133-283F-45D1-9203-F932A8788F74}" type="datetimeFigureOut">
              <a:rPr lang="de-DE" smtClean="0"/>
              <a:t>23.04.2022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89B284C-D04C-476B-8F04-2A7AF1C95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0CF60C3-89CB-46E0-AF81-A3E502C60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178A024A-4794-4471-B069-9F8C3E851DB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2152" y="980728"/>
            <a:ext cx="7992120" cy="432000"/>
          </a:xfrm>
        </p:spPr>
        <p:txBody>
          <a:bodyPr tIns="36000"/>
          <a:lstStyle>
            <a:lvl1pPr>
              <a:lnSpc>
                <a:spcPct val="90000"/>
              </a:lnSpc>
              <a:defRPr sz="2800">
                <a:solidFill>
                  <a:schemeClr val="tx1"/>
                </a:solidFill>
              </a:defRPr>
            </a:lvl1pPr>
            <a:lvl2pPr marL="0" indent="0">
              <a:lnSpc>
                <a:spcPct val="90000"/>
              </a:lnSpc>
              <a:buFont typeface="+mj-lt"/>
              <a:buNone/>
              <a:defRPr sz="2800" b="0" i="0">
                <a:solidFill>
                  <a:schemeClr val="tx1"/>
                </a:solidFill>
              </a:defRPr>
            </a:lvl2pPr>
            <a:lvl3pPr marL="0" indent="0">
              <a:lnSpc>
                <a:spcPct val="90000"/>
              </a:lnSpc>
              <a:buFont typeface="+mj-lt"/>
              <a:buNone/>
              <a:defRPr sz="2800" b="0" i="0">
                <a:solidFill>
                  <a:schemeClr val="tx1"/>
                </a:solidFill>
              </a:defRPr>
            </a:lvl3pPr>
            <a:lvl4pPr marL="0" indent="0">
              <a:lnSpc>
                <a:spcPct val="90000"/>
              </a:lnSpc>
              <a:buFont typeface="+mj-lt"/>
              <a:buNone/>
              <a:defRPr sz="2800" b="0" i="0">
                <a:solidFill>
                  <a:schemeClr val="tx1"/>
                </a:solidFill>
              </a:defRPr>
            </a:lvl4pPr>
            <a:lvl5pPr marL="0" indent="0">
              <a:lnSpc>
                <a:spcPct val="90000"/>
              </a:lnSpc>
              <a:buFont typeface="+mj-lt"/>
              <a:buNone/>
              <a:defRPr sz="2800" b="0" i="0">
                <a:solidFill>
                  <a:schemeClr val="tx1"/>
                </a:solidFill>
              </a:defRPr>
            </a:lvl5pPr>
            <a:lvl6pPr marL="0" indent="0">
              <a:lnSpc>
                <a:spcPct val="90000"/>
              </a:lnSpc>
              <a:buFont typeface="+mj-lt"/>
              <a:buNone/>
              <a:defRPr sz="2800" b="0" i="0">
                <a:solidFill>
                  <a:schemeClr val="tx1"/>
                </a:solidFill>
              </a:defRPr>
            </a:lvl6pPr>
            <a:lvl7pPr marL="0" indent="0">
              <a:lnSpc>
                <a:spcPct val="90000"/>
              </a:lnSpc>
              <a:buFont typeface="+mj-lt"/>
              <a:buNone/>
              <a:defRPr sz="2800" b="0" i="0">
                <a:solidFill>
                  <a:schemeClr val="tx1"/>
                </a:solidFill>
              </a:defRPr>
            </a:lvl7pPr>
            <a:lvl8pPr marL="0" indent="0">
              <a:lnSpc>
                <a:spcPct val="90000"/>
              </a:lnSpc>
              <a:buFont typeface="+mj-lt"/>
              <a:buNone/>
              <a:defRPr sz="2800" b="0" i="0">
                <a:solidFill>
                  <a:schemeClr val="tx1"/>
                </a:solidFill>
              </a:defRPr>
            </a:lvl8pPr>
            <a:lvl9pPr marL="0" indent="0">
              <a:lnSpc>
                <a:spcPct val="90000"/>
              </a:lnSpc>
              <a:buFont typeface="+mj-lt"/>
              <a:buNone/>
              <a:defRPr sz="2800" b="0" i="0"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grpSp>
        <p:nvGrpSpPr>
          <p:cNvPr id="7" name="Grafik 16">
            <a:extLst>
              <a:ext uri="{FF2B5EF4-FFF2-40B4-BE49-F238E27FC236}">
                <a16:creationId xmlns:a16="http://schemas.microsoft.com/office/drawing/2014/main" id="{1CC7D6F7-6576-46E9-8F5C-0D08112494D4}"/>
              </a:ext>
            </a:extLst>
          </p:cNvPr>
          <p:cNvGrpSpPr/>
          <p:nvPr/>
        </p:nvGrpSpPr>
        <p:grpSpPr>
          <a:xfrm>
            <a:off x="-10800" y="0"/>
            <a:ext cx="12204000" cy="6864750"/>
            <a:chOff x="-10800" y="0"/>
            <a:chExt cx="12204000" cy="6864750"/>
          </a:xfrm>
        </p:grpSpPr>
        <p:sp>
          <p:nvSpPr>
            <p:cNvPr id="8" name="Freihandform: Form 7">
              <a:extLst>
                <a:ext uri="{FF2B5EF4-FFF2-40B4-BE49-F238E27FC236}">
                  <a16:creationId xmlns:a16="http://schemas.microsoft.com/office/drawing/2014/main" id="{45C35ECD-471C-44FB-8C31-D16F5FBB515A}"/>
                </a:ext>
              </a:extLst>
            </p:cNvPr>
            <p:cNvSpPr/>
            <p:nvPr/>
          </p:nvSpPr>
          <p:spPr>
            <a:xfrm>
              <a:off x="-9655" y="1801742"/>
              <a:ext cx="8900148" cy="4378312"/>
            </a:xfrm>
            <a:custGeom>
              <a:avLst/>
              <a:gdLst>
                <a:gd name="connsiteX0" fmla="*/ 0 w 8900148"/>
                <a:gd name="connsiteY0" fmla="*/ 0 h 4378312"/>
                <a:gd name="connsiteX1" fmla="*/ 0 w 8900148"/>
                <a:gd name="connsiteY1" fmla="*/ 4378313 h 4378312"/>
                <a:gd name="connsiteX2" fmla="*/ 7306510 w 8900148"/>
                <a:gd name="connsiteY2" fmla="*/ 4378313 h 4378312"/>
                <a:gd name="connsiteX3" fmla="*/ 8900149 w 8900148"/>
                <a:gd name="connsiteY3" fmla="*/ 0 h 4378312"/>
                <a:gd name="connsiteX4" fmla="*/ 0 w 8900148"/>
                <a:gd name="connsiteY4" fmla="*/ 0 h 4378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00148" h="4378312">
                  <a:moveTo>
                    <a:pt x="0" y="0"/>
                  </a:moveTo>
                  <a:lnTo>
                    <a:pt x="0" y="4378313"/>
                  </a:lnTo>
                  <a:lnTo>
                    <a:pt x="7306510" y="4378313"/>
                  </a:lnTo>
                  <a:lnTo>
                    <a:pt x="890014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F5B93"/>
            </a:solidFill>
            <a:ln w="127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" name="Freihandform: Form 8">
              <a:extLst>
                <a:ext uri="{FF2B5EF4-FFF2-40B4-BE49-F238E27FC236}">
                  <a16:creationId xmlns:a16="http://schemas.microsoft.com/office/drawing/2014/main" id="{F3D9652C-3B6E-4EF3-88D5-C1F96FDC61FC}"/>
                </a:ext>
              </a:extLst>
            </p:cNvPr>
            <p:cNvSpPr/>
            <p:nvPr/>
          </p:nvSpPr>
          <p:spPr>
            <a:xfrm>
              <a:off x="7558476" y="1293878"/>
              <a:ext cx="4637011" cy="4378439"/>
            </a:xfrm>
            <a:custGeom>
              <a:avLst/>
              <a:gdLst>
                <a:gd name="connsiteX0" fmla="*/ 4637012 w 4637011"/>
                <a:gd name="connsiteY0" fmla="*/ 0 h 4378439"/>
                <a:gd name="connsiteX1" fmla="*/ 1593640 w 4637011"/>
                <a:gd name="connsiteY1" fmla="*/ 0 h 4378439"/>
                <a:gd name="connsiteX2" fmla="*/ 0 w 4637011"/>
                <a:gd name="connsiteY2" fmla="*/ 4378440 h 4378439"/>
                <a:gd name="connsiteX3" fmla="*/ 4635868 w 4637011"/>
                <a:gd name="connsiteY3" fmla="*/ 4378440 h 4378439"/>
                <a:gd name="connsiteX4" fmla="*/ 4637012 w 4637011"/>
                <a:gd name="connsiteY4" fmla="*/ 4375388 h 4378439"/>
                <a:gd name="connsiteX5" fmla="*/ 4637012 w 4637011"/>
                <a:gd name="connsiteY5" fmla="*/ 0 h 43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37011" h="4378439">
                  <a:moveTo>
                    <a:pt x="4637012" y="0"/>
                  </a:moveTo>
                  <a:lnTo>
                    <a:pt x="1593640" y="0"/>
                  </a:lnTo>
                  <a:lnTo>
                    <a:pt x="0" y="4378440"/>
                  </a:lnTo>
                  <a:lnTo>
                    <a:pt x="4635868" y="4378440"/>
                  </a:lnTo>
                  <a:lnTo>
                    <a:pt x="4637012" y="4375388"/>
                  </a:lnTo>
                  <a:lnTo>
                    <a:pt x="4637012" y="0"/>
                  </a:lnTo>
                  <a:close/>
                </a:path>
              </a:pathLst>
            </a:custGeom>
            <a:solidFill>
              <a:srgbClr val="A78EC2"/>
            </a:solidFill>
            <a:ln w="127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879977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ihandform: Form 11">
            <a:extLst>
              <a:ext uri="{FF2B5EF4-FFF2-40B4-BE49-F238E27FC236}">
                <a16:creationId xmlns:a16="http://schemas.microsoft.com/office/drawing/2014/main" id="{F3235FC4-042F-4F1E-9123-84F5CE3FD4D8}"/>
              </a:ext>
            </a:extLst>
          </p:cNvPr>
          <p:cNvSpPr/>
          <p:nvPr/>
        </p:nvSpPr>
        <p:spPr>
          <a:xfrm>
            <a:off x="1143" y="1799970"/>
            <a:ext cx="7772146" cy="5058029"/>
          </a:xfrm>
          <a:custGeom>
            <a:avLst/>
            <a:gdLst>
              <a:gd name="connsiteX0" fmla="*/ 0 w 7772146"/>
              <a:gd name="connsiteY0" fmla="*/ 0 h 5058029"/>
              <a:gd name="connsiteX1" fmla="*/ 0 w 7772146"/>
              <a:gd name="connsiteY1" fmla="*/ 5058029 h 5058029"/>
              <a:gd name="connsiteX2" fmla="*/ 5931281 w 7772146"/>
              <a:gd name="connsiteY2" fmla="*/ 5058029 h 5058029"/>
              <a:gd name="connsiteX3" fmla="*/ 7772146 w 7772146"/>
              <a:gd name="connsiteY3" fmla="*/ 0 h 5058029"/>
              <a:gd name="connsiteX4" fmla="*/ 0 w 7772146"/>
              <a:gd name="connsiteY4" fmla="*/ 0 h 5058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72146" h="5058029">
                <a:moveTo>
                  <a:pt x="0" y="0"/>
                </a:moveTo>
                <a:lnTo>
                  <a:pt x="0" y="5058029"/>
                </a:lnTo>
                <a:lnTo>
                  <a:pt x="5931281" y="5058029"/>
                </a:lnTo>
                <a:lnTo>
                  <a:pt x="7772146" y="0"/>
                </a:lnTo>
                <a:lnTo>
                  <a:pt x="0" y="0"/>
                </a:lnTo>
                <a:close/>
              </a:path>
            </a:pathLst>
          </a:custGeom>
          <a:solidFill>
            <a:srgbClr val="5F5B9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7331B77-9E39-4467-A5A1-26D3568133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1872" y="1988840"/>
            <a:ext cx="5832000" cy="1368000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3AD5C95-7D4D-48AE-8043-4BB0A41A3D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1384" y="3645024"/>
            <a:ext cx="5544000" cy="1655762"/>
          </a:xfrm>
        </p:spPr>
        <p:txBody>
          <a:bodyPr/>
          <a:lstStyle>
            <a:lvl1pPr marL="0" indent="0" algn="l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16BD5E2-E3B3-4F91-9941-29738D96AF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1384" y="5661248"/>
            <a:ext cx="1944000" cy="216000"/>
          </a:xfrm>
        </p:spPr>
        <p:txBody>
          <a:bodyPr tIns="0"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EF767133-283F-45D1-9203-F932A8788F74}" type="datetimeFigureOut">
              <a:rPr lang="de-DE" smtClean="0"/>
              <a:t>23.04.2022</a:t>
            </a:fld>
            <a:endParaRPr lang="de-DE"/>
          </a:p>
        </p:txBody>
      </p:sp>
      <p:sp>
        <p:nvSpPr>
          <p:cNvPr id="10" name="Bildplatzhalter 5">
            <a:extLst>
              <a:ext uri="{FF2B5EF4-FFF2-40B4-BE49-F238E27FC236}">
                <a16:creationId xmlns:a16="http://schemas.microsoft.com/office/drawing/2014/main" id="{9AEF6772-FBE0-43F3-83D5-B7854CAEF2C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65988" y="0"/>
            <a:ext cx="5634802" cy="5336055"/>
          </a:xfrm>
          <a:custGeom>
            <a:avLst/>
            <a:gdLst>
              <a:gd name="connsiteX0" fmla="*/ 0 w 10000"/>
              <a:gd name="connsiteY0" fmla="*/ 2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0 w 10000"/>
              <a:gd name="connsiteY0" fmla="*/ 2000 h 10000"/>
              <a:gd name="connsiteX1" fmla="*/ 3499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0 w 10000"/>
              <a:gd name="connsiteY0" fmla="*/ 9991 h 10000"/>
              <a:gd name="connsiteX1" fmla="*/ 3499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9991 h 10000"/>
              <a:gd name="connsiteX0" fmla="*/ 0 w 10000"/>
              <a:gd name="connsiteY0" fmla="*/ 9991 h 10000"/>
              <a:gd name="connsiteX1" fmla="*/ 3481 w 10000"/>
              <a:gd name="connsiteY1" fmla="*/ 19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999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0">
                <a:moveTo>
                  <a:pt x="0" y="9991"/>
                </a:moveTo>
                <a:lnTo>
                  <a:pt x="3481" y="19"/>
                </a:ln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991"/>
                </a:lnTo>
                <a:close/>
              </a:path>
            </a:pathLst>
          </a:custGeo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23B92C5C-CBF0-4159-9D58-74DBE0EA8EB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1384" y="5373216"/>
            <a:ext cx="2735262" cy="288000"/>
          </a:xfrm>
        </p:spPr>
        <p:txBody>
          <a:bodyPr lIns="0" tIns="36000" rIns="0" bIns="36000"/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176C8FDC-83E3-4CFB-9FBB-CC817385F225}"/>
              </a:ext>
            </a:extLst>
          </p:cNvPr>
          <p:cNvSpPr txBox="1"/>
          <p:nvPr/>
        </p:nvSpPr>
        <p:spPr>
          <a:xfrm>
            <a:off x="551600" y="6093296"/>
            <a:ext cx="1944000" cy="269971"/>
          </a:xfrm>
          <a:prstGeom prst="rect">
            <a:avLst/>
          </a:prstGeom>
          <a:noFill/>
        </p:spPr>
        <p:txBody>
          <a:bodyPr wrap="square" lIns="0" tIns="50400" rIns="0" bIns="0" rtlCol="0">
            <a:spAutoFit/>
          </a:bodyPr>
          <a:lstStyle/>
          <a:p>
            <a:r>
              <a:rPr lang="de-DE" sz="1400" b="0" dirty="0">
                <a:solidFill>
                  <a:schemeClr val="bg1"/>
                </a:solidFill>
              </a:rPr>
              <a:t>uni-siegen.de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6867C71A-52EF-4930-886F-FF78AB0A4D61}"/>
              </a:ext>
            </a:extLst>
          </p:cNvPr>
          <p:cNvSpPr txBox="1"/>
          <p:nvPr/>
        </p:nvSpPr>
        <p:spPr>
          <a:xfrm>
            <a:off x="8904528" y="6093328"/>
            <a:ext cx="2808096" cy="288000"/>
          </a:xfrm>
          <a:prstGeom prst="rect">
            <a:avLst/>
          </a:prstGeom>
          <a:noFill/>
        </p:spPr>
        <p:txBody>
          <a:bodyPr wrap="square" lIns="0" tIns="7200" rIns="54000" bIns="0" rtlCol="0">
            <a:spAutoFit/>
          </a:bodyPr>
          <a:lstStyle/>
          <a:p>
            <a:pPr algn="r"/>
            <a:r>
              <a:rPr lang="de-DE" sz="1800" b="1" dirty="0">
                <a:solidFill>
                  <a:schemeClr val="accent6"/>
                </a:solidFill>
              </a:rPr>
              <a:t>www.uni-siegen.de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DF16CAD2-C6A9-4BDA-8A63-78EB651090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7368" y="410981"/>
            <a:ext cx="2070000" cy="826248"/>
          </a:xfrm>
          <a:prstGeom prst="rect">
            <a:avLst/>
          </a:prstGeom>
        </p:spPr>
      </p:pic>
      <p:sp>
        <p:nvSpPr>
          <p:cNvPr id="5" name="Parallelogramm 4">
            <a:extLst>
              <a:ext uri="{FF2B5EF4-FFF2-40B4-BE49-F238E27FC236}">
                <a16:creationId xmlns:a16="http://schemas.microsoft.com/office/drawing/2014/main" id="{8443D55D-6E4B-4E61-8FFA-D4707884F1A4}"/>
              </a:ext>
            </a:extLst>
          </p:cNvPr>
          <p:cNvSpPr/>
          <p:nvPr/>
        </p:nvSpPr>
        <p:spPr>
          <a:xfrm>
            <a:off x="2545556" y="410982"/>
            <a:ext cx="339180" cy="826248"/>
          </a:xfrm>
          <a:prstGeom prst="parallelogram">
            <a:avLst>
              <a:gd name="adj" fmla="val 8879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506FF322-01BE-2149-9DCC-B620B861DDF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924" y="410400"/>
            <a:ext cx="2753170" cy="82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5617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480FFC-C54D-442F-AB61-6887B4C7B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0D05920-C6D7-4D61-AB99-D69AA5A41B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E9413C9-41C0-4118-88C9-422A5DE23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67133-283F-45D1-9203-F932A8788F74}" type="datetimeFigureOut">
              <a:rPr lang="de-DE" smtClean="0"/>
              <a:t>23.04.2022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89B284C-D04C-476B-8F04-2A7AF1C95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0CF60C3-89CB-46E0-AF81-A3E502C60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extplatzhalter 8">
            <a:extLst>
              <a:ext uri="{FF2B5EF4-FFF2-40B4-BE49-F238E27FC236}">
                <a16:creationId xmlns:a16="http://schemas.microsoft.com/office/drawing/2014/main" id="{B54B792C-CDB3-4613-BDDA-AC44C09F36E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2616" y="260648"/>
            <a:ext cx="11088000" cy="288000"/>
          </a:xfrm>
        </p:spPr>
        <p:txBody>
          <a:bodyPr tIns="0" bIns="720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sng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370547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bg>
      <p:bgPr>
        <a:solidFill>
          <a:srgbClr val="A78E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BD1271F-5276-4A85-9285-36954394676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51384" y="658800"/>
            <a:ext cx="4104000" cy="5760000"/>
          </a:xfrm>
        </p:spPr>
        <p:txBody>
          <a:bodyPr/>
          <a:lstStyle>
            <a:lvl1pPr marL="0" indent="0">
              <a:lnSpc>
                <a:spcPct val="88000"/>
              </a:lnSpc>
              <a:buNone/>
              <a:defRPr sz="48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0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96B8529-73FE-43C7-8F21-9054FE81E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5872" y="0"/>
            <a:ext cx="9826128" cy="6858000"/>
          </a:xfrm>
          <a:custGeom>
            <a:avLst/>
            <a:gdLst>
              <a:gd name="connsiteX0" fmla="*/ 0 w 9840416"/>
              <a:gd name="connsiteY0" fmla="*/ 0 h 6858000"/>
              <a:gd name="connsiteX1" fmla="*/ 9840416 w 9840416"/>
              <a:gd name="connsiteY1" fmla="*/ 0 h 6858000"/>
              <a:gd name="connsiteX2" fmla="*/ 9840416 w 9840416"/>
              <a:gd name="connsiteY2" fmla="*/ 6858000 h 6858000"/>
              <a:gd name="connsiteX3" fmla="*/ 0 w 9840416"/>
              <a:gd name="connsiteY3" fmla="*/ 6858000 h 6858000"/>
              <a:gd name="connsiteX4" fmla="*/ 0 w 9840416"/>
              <a:gd name="connsiteY4" fmla="*/ 0 h 6858000"/>
              <a:gd name="connsiteX0" fmla="*/ 2688431 w 9840416"/>
              <a:gd name="connsiteY0" fmla="*/ 0 h 6858000"/>
              <a:gd name="connsiteX1" fmla="*/ 9840416 w 9840416"/>
              <a:gd name="connsiteY1" fmla="*/ 0 h 6858000"/>
              <a:gd name="connsiteX2" fmla="*/ 9840416 w 9840416"/>
              <a:gd name="connsiteY2" fmla="*/ 6858000 h 6858000"/>
              <a:gd name="connsiteX3" fmla="*/ 0 w 9840416"/>
              <a:gd name="connsiteY3" fmla="*/ 6858000 h 6858000"/>
              <a:gd name="connsiteX4" fmla="*/ 2688431 w 9840416"/>
              <a:gd name="connsiteY4" fmla="*/ 0 h 6858000"/>
              <a:gd name="connsiteX0" fmla="*/ 2674143 w 9826128"/>
              <a:gd name="connsiteY0" fmla="*/ 0 h 6858000"/>
              <a:gd name="connsiteX1" fmla="*/ 9826128 w 9826128"/>
              <a:gd name="connsiteY1" fmla="*/ 0 h 6858000"/>
              <a:gd name="connsiteX2" fmla="*/ 9826128 w 9826128"/>
              <a:gd name="connsiteY2" fmla="*/ 6858000 h 6858000"/>
              <a:gd name="connsiteX3" fmla="*/ 0 w 9826128"/>
              <a:gd name="connsiteY3" fmla="*/ 6858000 h 6858000"/>
              <a:gd name="connsiteX4" fmla="*/ 2674143 w 9826128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26128" h="6858000">
                <a:moveTo>
                  <a:pt x="2674143" y="0"/>
                </a:moveTo>
                <a:lnTo>
                  <a:pt x="9826128" y="0"/>
                </a:lnTo>
                <a:lnTo>
                  <a:pt x="9826128" y="6858000"/>
                </a:lnTo>
                <a:lnTo>
                  <a:pt x="0" y="6858000"/>
                </a:lnTo>
                <a:lnTo>
                  <a:pt x="2674143" y="0"/>
                </a:lnTo>
                <a:close/>
              </a:path>
            </a:pathLst>
          </a:custGeom>
          <a:solidFill>
            <a:srgbClr val="5F5B93"/>
          </a:solidFill>
        </p:spPr>
        <p:txBody>
          <a:bodyPr lIns="1620000" bIns="1152000" anchor="b">
            <a:no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876811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pitel Layout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6B8529-73FE-43C7-8F21-9054FE81E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1556792"/>
            <a:ext cx="5040000" cy="1728000"/>
          </a:xfrm>
          <a:noFill/>
        </p:spPr>
        <p:txBody>
          <a:bodyPr lIns="0" tIns="36000" bIns="0" anchor="t" anchorCtr="0">
            <a:noAutofit/>
          </a:bodyPr>
          <a:lstStyle>
            <a:lvl1pPr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Grafik 22">
            <a:extLst>
              <a:ext uri="{FF2B5EF4-FFF2-40B4-BE49-F238E27FC236}">
                <a16:creationId xmlns:a16="http://schemas.microsoft.com/office/drawing/2014/main" id="{FCA6D92E-30E9-42EB-80A4-748C23776EF8}"/>
              </a:ext>
            </a:extLst>
          </p:cNvPr>
          <p:cNvSpPr/>
          <p:nvPr/>
        </p:nvSpPr>
        <p:spPr>
          <a:xfrm>
            <a:off x="5917438" y="0"/>
            <a:ext cx="6276847" cy="6858000"/>
          </a:xfrm>
          <a:custGeom>
            <a:avLst/>
            <a:gdLst>
              <a:gd name="connsiteX0" fmla="*/ 6276848 w 6276847"/>
              <a:gd name="connsiteY0" fmla="*/ 0 h 6858000"/>
              <a:gd name="connsiteX1" fmla="*/ 2496058 w 6276847"/>
              <a:gd name="connsiteY1" fmla="*/ 0 h 6858000"/>
              <a:gd name="connsiteX2" fmla="*/ 0 w 6276847"/>
              <a:gd name="connsiteY2" fmla="*/ 6858000 h 6858000"/>
              <a:gd name="connsiteX3" fmla="*/ 6276086 w 6276847"/>
              <a:gd name="connsiteY3" fmla="*/ 6858000 h 6858000"/>
              <a:gd name="connsiteX4" fmla="*/ 6276848 w 6276847"/>
              <a:gd name="connsiteY4" fmla="*/ 6855841 h 6858000"/>
              <a:gd name="connsiteX5" fmla="*/ 6276848 w 6276847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76847" h="6858000">
                <a:moveTo>
                  <a:pt x="6276848" y="0"/>
                </a:moveTo>
                <a:lnTo>
                  <a:pt x="2496058" y="0"/>
                </a:lnTo>
                <a:lnTo>
                  <a:pt x="0" y="6858000"/>
                </a:lnTo>
                <a:lnTo>
                  <a:pt x="6276086" y="6858000"/>
                </a:lnTo>
                <a:lnTo>
                  <a:pt x="6276848" y="6855841"/>
                </a:lnTo>
                <a:lnTo>
                  <a:pt x="6276848" y="0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34536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pitel Layout 3">
    <p:bg>
      <p:bgPr>
        <a:solidFill>
          <a:srgbClr val="A78E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el 17">
            <a:extLst>
              <a:ext uri="{FF2B5EF4-FFF2-40B4-BE49-F238E27FC236}">
                <a16:creationId xmlns:a16="http://schemas.microsoft.com/office/drawing/2014/main" id="{78B85CFC-87BC-4EE9-A46A-E00022910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68760"/>
            <a:ext cx="6838718" cy="2592000"/>
          </a:xfrm>
          <a:custGeom>
            <a:avLst/>
            <a:gdLst>
              <a:gd name="connsiteX0" fmla="*/ 0 w 6838718"/>
              <a:gd name="connsiteY0" fmla="*/ 0 h 2592000"/>
              <a:gd name="connsiteX1" fmla="*/ 6838718 w 6838718"/>
              <a:gd name="connsiteY1" fmla="*/ 0 h 2592000"/>
              <a:gd name="connsiteX2" fmla="*/ 5895623 w 6838718"/>
              <a:gd name="connsiteY2" fmla="*/ 2592000 h 2592000"/>
              <a:gd name="connsiteX3" fmla="*/ 0 w 6838718"/>
              <a:gd name="connsiteY3" fmla="*/ 2592000 h 25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38718" h="2592000">
                <a:moveTo>
                  <a:pt x="0" y="0"/>
                </a:moveTo>
                <a:lnTo>
                  <a:pt x="6838718" y="0"/>
                </a:lnTo>
                <a:lnTo>
                  <a:pt x="5895623" y="2592000"/>
                </a:lnTo>
                <a:lnTo>
                  <a:pt x="0" y="2592000"/>
                </a:lnTo>
                <a:close/>
              </a:path>
            </a:pathLst>
          </a:custGeom>
          <a:solidFill>
            <a:srgbClr val="5F5B93"/>
          </a:solidFill>
        </p:spPr>
        <p:txBody>
          <a:bodyPr wrap="square" lIns="547200" tIns="324000" rIns="648000" bIns="0" anchor="t" anchorCtr="0">
            <a:noAutofit/>
          </a:bodyPr>
          <a:lstStyle>
            <a:lvl1pPr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2616241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pitel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8">
            <a:extLst>
              <a:ext uri="{FF2B5EF4-FFF2-40B4-BE49-F238E27FC236}">
                <a16:creationId xmlns:a16="http://schemas.microsoft.com/office/drawing/2014/main" id="{139C1ECA-6431-40F3-B8C1-71E5F8949E9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8" name="Titel 17">
            <a:extLst>
              <a:ext uri="{FF2B5EF4-FFF2-40B4-BE49-F238E27FC236}">
                <a16:creationId xmlns:a16="http://schemas.microsoft.com/office/drawing/2014/main" id="{78B85CFC-87BC-4EE9-A46A-E00022910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68760"/>
            <a:ext cx="6838718" cy="2592000"/>
          </a:xfrm>
          <a:custGeom>
            <a:avLst/>
            <a:gdLst>
              <a:gd name="connsiteX0" fmla="*/ 0 w 6838718"/>
              <a:gd name="connsiteY0" fmla="*/ 0 h 2592000"/>
              <a:gd name="connsiteX1" fmla="*/ 6838718 w 6838718"/>
              <a:gd name="connsiteY1" fmla="*/ 0 h 2592000"/>
              <a:gd name="connsiteX2" fmla="*/ 5895623 w 6838718"/>
              <a:gd name="connsiteY2" fmla="*/ 2592000 h 2592000"/>
              <a:gd name="connsiteX3" fmla="*/ 0 w 6838718"/>
              <a:gd name="connsiteY3" fmla="*/ 2592000 h 25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38718" h="2592000">
                <a:moveTo>
                  <a:pt x="0" y="0"/>
                </a:moveTo>
                <a:lnTo>
                  <a:pt x="6838718" y="0"/>
                </a:lnTo>
                <a:lnTo>
                  <a:pt x="5895623" y="2592000"/>
                </a:lnTo>
                <a:lnTo>
                  <a:pt x="0" y="259200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547200" tIns="324000" rIns="648000" bIns="0" anchor="t" anchorCtr="0">
            <a:noAutofit/>
          </a:bodyPr>
          <a:lstStyle>
            <a:lvl1pPr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497494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859181-A5FC-47F3-87A1-2CDDE5094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83E398D-CAE1-4AC5-A789-FF2CE97C3E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1384" y="1700808"/>
            <a:ext cx="5328000" cy="44640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FB55922-D5F9-431B-B7B4-5D81B0B879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2608" y="1700808"/>
            <a:ext cx="5328000" cy="44640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A7D0E5D-BC05-4255-A6DC-D38E3CC81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67133-283F-45D1-9203-F932A8788F74}" type="datetimeFigureOut">
              <a:rPr lang="de-DE" smtClean="0"/>
              <a:t>23.04.2022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DCBBFB0-EAB5-4825-9B89-36EBE4092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78D0496-54A8-4E07-AD63-9FB99172F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Textplatzhalter 8">
            <a:extLst>
              <a:ext uri="{FF2B5EF4-FFF2-40B4-BE49-F238E27FC236}">
                <a16:creationId xmlns:a16="http://schemas.microsoft.com/office/drawing/2014/main" id="{40AA0BFF-7BA6-4EBB-92CF-30DC602DF21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2616" y="260648"/>
            <a:ext cx="11088000" cy="288000"/>
          </a:xfrm>
        </p:spPr>
        <p:txBody>
          <a:bodyPr tIns="0" bIns="720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sng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440321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Bild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859181-A5FC-47F3-87A1-2CDDE5094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FB55922-D5F9-431B-B7B4-5D81B0B879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2024" y="1701304"/>
            <a:ext cx="5328000" cy="44640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A7D0E5D-BC05-4255-A6DC-D38E3CC81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67133-283F-45D1-9203-F932A8788F74}" type="datetimeFigureOut">
              <a:rPr lang="de-DE" smtClean="0"/>
              <a:t>23.04.2022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DCBBFB0-EAB5-4825-9B89-36EBE4092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78D0496-54A8-4E07-AD63-9FB99172F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Bildplatzhalter 8">
            <a:extLst>
              <a:ext uri="{FF2B5EF4-FFF2-40B4-BE49-F238E27FC236}">
                <a16:creationId xmlns:a16="http://schemas.microsoft.com/office/drawing/2014/main" id="{87A5EAE3-80BA-4A43-A401-4A651BF0661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1384" y="1845304"/>
            <a:ext cx="5328000" cy="4320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0" name="Textplatzhalter 8">
            <a:extLst>
              <a:ext uri="{FF2B5EF4-FFF2-40B4-BE49-F238E27FC236}">
                <a16:creationId xmlns:a16="http://schemas.microsoft.com/office/drawing/2014/main" id="{E1AD9D60-E146-4AF1-943E-E3D2CA018C1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2616" y="260648"/>
            <a:ext cx="11088000" cy="288000"/>
          </a:xfrm>
        </p:spPr>
        <p:txBody>
          <a:bodyPr tIns="0" bIns="720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sng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8202460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und Hervorheb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ihandform: Form 14">
            <a:extLst>
              <a:ext uri="{FF2B5EF4-FFF2-40B4-BE49-F238E27FC236}">
                <a16:creationId xmlns:a16="http://schemas.microsoft.com/office/drawing/2014/main" id="{447AD8CB-006B-438B-AD4F-EE90B20E5DCA}"/>
              </a:ext>
            </a:extLst>
          </p:cNvPr>
          <p:cNvSpPr/>
          <p:nvPr/>
        </p:nvSpPr>
        <p:spPr>
          <a:xfrm>
            <a:off x="4826761" y="1799970"/>
            <a:ext cx="7367523" cy="3630675"/>
          </a:xfrm>
          <a:custGeom>
            <a:avLst/>
            <a:gdLst>
              <a:gd name="connsiteX0" fmla="*/ 7367524 w 7367523"/>
              <a:gd name="connsiteY0" fmla="*/ 0 h 3630675"/>
              <a:gd name="connsiteX1" fmla="*/ 1321435 w 7367523"/>
              <a:gd name="connsiteY1" fmla="*/ 0 h 3630675"/>
              <a:gd name="connsiteX2" fmla="*/ 0 w 7367523"/>
              <a:gd name="connsiteY2" fmla="*/ 3630676 h 3630675"/>
              <a:gd name="connsiteX3" fmla="*/ 7367524 w 7367523"/>
              <a:gd name="connsiteY3" fmla="*/ 3630676 h 3630675"/>
              <a:gd name="connsiteX4" fmla="*/ 7367524 w 7367523"/>
              <a:gd name="connsiteY4" fmla="*/ 0 h 3630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67523" h="3630675">
                <a:moveTo>
                  <a:pt x="7367524" y="0"/>
                </a:moveTo>
                <a:lnTo>
                  <a:pt x="1321435" y="0"/>
                </a:lnTo>
                <a:lnTo>
                  <a:pt x="0" y="3630676"/>
                </a:lnTo>
                <a:lnTo>
                  <a:pt x="7367524" y="3630676"/>
                </a:lnTo>
                <a:lnTo>
                  <a:pt x="7367524" y="0"/>
                </a:lnTo>
                <a:close/>
              </a:path>
            </a:pathLst>
          </a:custGeom>
          <a:solidFill>
            <a:schemeClr val="accent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E859181-A5FC-47F3-87A1-2CDDE5094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FB55922-D5F9-431B-B7B4-5D81B0B879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2024" y="2060848"/>
            <a:ext cx="5472608" cy="2952000"/>
          </a:xfrm>
        </p:spPr>
        <p:txBody>
          <a:bodyPr tIns="36000"/>
          <a:lstStyle>
            <a:lvl1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b="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A7D0E5D-BC05-4255-A6DC-D38E3CC81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67133-283F-45D1-9203-F932A8788F74}" type="datetimeFigureOut">
              <a:rPr lang="de-DE" smtClean="0"/>
              <a:t>23.04.2022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DCBBFB0-EAB5-4825-9B89-36EBE4092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78D0496-54A8-4E07-AD63-9FB99172F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Bildplatzhalter 8">
            <a:extLst>
              <a:ext uri="{FF2B5EF4-FFF2-40B4-BE49-F238E27FC236}">
                <a16:creationId xmlns:a16="http://schemas.microsoft.com/office/drawing/2014/main" id="{87A5EAE3-80BA-4A43-A401-4A651BF0661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2492896"/>
            <a:ext cx="5814000" cy="3674789"/>
          </a:xfrm>
          <a:custGeom>
            <a:avLst/>
            <a:gdLst>
              <a:gd name="connsiteX0" fmla="*/ 0 w 5814000"/>
              <a:gd name="connsiteY0" fmla="*/ 0 h 3672408"/>
              <a:gd name="connsiteX1" fmla="*/ 5814000 w 5814000"/>
              <a:gd name="connsiteY1" fmla="*/ 0 h 3672408"/>
              <a:gd name="connsiteX2" fmla="*/ 5814000 w 5814000"/>
              <a:gd name="connsiteY2" fmla="*/ 3672408 h 3672408"/>
              <a:gd name="connsiteX3" fmla="*/ 0 w 5814000"/>
              <a:gd name="connsiteY3" fmla="*/ 3672408 h 3672408"/>
              <a:gd name="connsiteX4" fmla="*/ 0 w 5814000"/>
              <a:gd name="connsiteY4" fmla="*/ 0 h 3672408"/>
              <a:gd name="connsiteX0" fmla="*/ 0 w 5814000"/>
              <a:gd name="connsiteY0" fmla="*/ 0 h 3674789"/>
              <a:gd name="connsiteX1" fmla="*/ 5814000 w 5814000"/>
              <a:gd name="connsiteY1" fmla="*/ 0 h 3674789"/>
              <a:gd name="connsiteX2" fmla="*/ 4478118 w 5814000"/>
              <a:gd name="connsiteY2" fmla="*/ 3674789 h 3674789"/>
              <a:gd name="connsiteX3" fmla="*/ 0 w 5814000"/>
              <a:gd name="connsiteY3" fmla="*/ 3672408 h 3674789"/>
              <a:gd name="connsiteX4" fmla="*/ 0 w 5814000"/>
              <a:gd name="connsiteY4" fmla="*/ 0 h 3674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14000" h="3674789">
                <a:moveTo>
                  <a:pt x="0" y="0"/>
                </a:moveTo>
                <a:lnTo>
                  <a:pt x="5814000" y="0"/>
                </a:lnTo>
                <a:lnTo>
                  <a:pt x="4478118" y="3674789"/>
                </a:lnTo>
                <a:lnTo>
                  <a:pt x="0" y="3672408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0" name="Textplatzhalter 8">
            <a:extLst>
              <a:ext uri="{FF2B5EF4-FFF2-40B4-BE49-F238E27FC236}">
                <a16:creationId xmlns:a16="http://schemas.microsoft.com/office/drawing/2014/main" id="{DF6C857E-3BBE-48A1-8BED-BC86D07DF66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2616" y="260648"/>
            <a:ext cx="11088000" cy="288000"/>
          </a:xfrm>
        </p:spPr>
        <p:txBody>
          <a:bodyPr tIns="0" bIns="720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sng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87478521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elle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859181-A5FC-47F3-87A1-2CDDE5094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A7D0E5D-BC05-4255-A6DC-D38E3CC81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67133-283F-45D1-9203-F932A8788F74}" type="datetimeFigureOut">
              <a:rPr lang="de-DE" smtClean="0"/>
              <a:t>23.04.2022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DCBBFB0-EAB5-4825-9B89-36EBE4092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78D0496-54A8-4E07-AD63-9FB99172F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de-DE" smtClean="0"/>
              <a:t>‹Nr.›</a:t>
            </a:fld>
            <a:endParaRPr lang="de-DE"/>
          </a:p>
        </p:txBody>
      </p:sp>
      <p:sp>
        <p:nvSpPr>
          <p:cNvPr id="12" name="Textplatzhalter 8">
            <a:extLst>
              <a:ext uri="{FF2B5EF4-FFF2-40B4-BE49-F238E27FC236}">
                <a16:creationId xmlns:a16="http://schemas.microsoft.com/office/drawing/2014/main" id="{9ED68778-EEF0-4B49-8433-6EFAD2B0179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2616" y="260648"/>
            <a:ext cx="11088000" cy="288000"/>
          </a:xfrm>
        </p:spPr>
        <p:txBody>
          <a:bodyPr tIns="0" bIns="720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sng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Tabellenplatzhalter 7">
            <a:extLst>
              <a:ext uri="{FF2B5EF4-FFF2-40B4-BE49-F238E27FC236}">
                <a16:creationId xmlns:a16="http://schemas.microsoft.com/office/drawing/2014/main" id="{C787DF9F-332B-40EC-8938-20CD5D6CC678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550864" y="1845304"/>
            <a:ext cx="7200728" cy="4320000"/>
          </a:xfrm>
        </p:spPr>
        <p:txBody>
          <a:bodyPr/>
          <a:lstStyle/>
          <a:p>
            <a:r>
              <a:rPr lang="de-DE"/>
              <a:t>Tabelle durch Klicken auf Symbol hinzufügen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35DB1B6B-04EF-4FE2-90D3-7B2694C2F49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184232" y="1701254"/>
            <a:ext cx="3455318" cy="446405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73913101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0C7EA7-5CC8-4E10-B557-D6243924E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B015681-8B15-444E-8FBD-5D48B1444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67133-283F-45D1-9203-F932A8788F74}" type="datetimeFigureOut">
              <a:rPr lang="de-DE" smtClean="0"/>
              <a:t>23.04.2022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574EA10-3C2E-45A0-9051-AEEA7F65E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80D9340-224D-48C1-91F4-2FAD2D100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Bildplatzhalter 8">
            <a:extLst>
              <a:ext uri="{FF2B5EF4-FFF2-40B4-BE49-F238E27FC236}">
                <a16:creationId xmlns:a16="http://schemas.microsoft.com/office/drawing/2014/main" id="{794E4CB5-FE76-4B28-B61A-0B51A456F49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1384" y="1845144"/>
            <a:ext cx="3457575" cy="2880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9C96DA24-BA5A-4BBB-A3E9-860FE7CDF82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1384" y="4797152"/>
            <a:ext cx="3457575" cy="1368698"/>
          </a:xfrm>
        </p:spPr>
        <p:txBody>
          <a:bodyPr/>
          <a:lstStyle>
            <a:lvl1pPr>
              <a:spcAft>
                <a:spcPts val="0"/>
              </a:spcAft>
              <a:defRPr sz="1400" b="0" baseline="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baseline="0">
                <a:solidFill>
                  <a:schemeClr val="accent4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baseline="0">
                <a:solidFill>
                  <a:schemeClr val="accent4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baseline="0">
                <a:solidFill>
                  <a:schemeClr val="accent4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baseline="0">
                <a:solidFill>
                  <a:schemeClr val="accent4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Bildplatzhalter 8">
            <a:extLst>
              <a:ext uri="{FF2B5EF4-FFF2-40B4-BE49-F238E27FC236}">
                <a16:creationId xmlns:a16="http://schemas.microsoft.com/office/drawing/2014/main" id="{2005145F-E6CA-47C2-9BA3-50E26681940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366617" y="1845144"/>
            <a:ext cx="3457575" cy="2880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3" name="Textplatzhalter 10">
            <a:extLst>
              <a:ext uri="{FF2B5EF4-FFF2-40B4-BE49-F238E27FC236}">
                <a16:creationId xmlns:a16="http://schemas.microsoft.com/office/drawing/2014/main" id="{F76ED23B-F010-46FB-AD85-31ADB2C5267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67808" y="4797152"/>
            <a:ext cx="3457575" cy="1368698"/>
          </a:xfrm>
        </p:spPr>
        <p:txBody>
          <a:bodyPr/>
          <a:lstStyle>
            <a:lvl1pPr>
              <a:spcAft>
                <a:spcPts val="0"/>
              </a:spcAft>
              <a:defRPr sz="1400" b="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>
                <a:solidFill>
                  <a:schemeClr val="accent4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>
                <a:solidFill>
                  <a:schemeClr val="accent4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>
                <a:solidFill>
                  <a:schemeClr val="accent4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>
                <a:solidFill>
                  <a:schemeClr val="accent4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4" name="Bildplatzhalter 8">
            <a:extLst>
              <a:ext uri="{FF2B5EF4-FFF2-40B4-BE49-F238E27FC236}">
                <a16:creationId xmlns:a16="http://schemas.microsoft.com/office/drawing/2014/main" id="{7E7DAADB-8B93-4B4F-92C9-AC96F1606FF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83041" y="1845144"/>
            <a:ext cx="3457575" cy="2880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DDAB5E26-C44F-4E26-89AD-2F68503BFDD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184232" y="4797152"/>
            <a:ext cx="3457575" cy="1368698"/>
          </a:xfrm>
        </p:spPr>
        <p:txBody>
          <a:bodyPr/>
          <a:lstStyle>
            <a:lvl1pPr>
              <a:spcAft>
                <a:spcPts val="0"/>
              </a:spcAft>
              <a:defRPr sz="1400" b="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>
                <a:solidFill>
                  <a:schemeClr val="accent4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>
                <a:solidFill>
                  <a:schemeClr val="accent4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>
                <a:solidFill>
                  <a:schemeClr val="accent4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>
                <a:solidFill>
                  <a:schemeClr val="accent4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6" name="Textplatzhalter 8">
            <a:extLst>
              <a:ext uri="{FF2B5EF4-FFF2-40B4-BE49-F238E27FC236}">
                <a16:creationId xmlns:a16="http://schemas.microsoft.com/office/drawing/2014/main" id="{090B132F-ACFE-4A4F-8E7B-DE3C6D0B165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52616" y="260648"/>
            <a:ext cx="11088000" cy="288000"/>
          </a:xfrm>
        </p:spPr>
        <p:txBody>
          <a:bodyPr tIns="0" bIns="720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sng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607252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Bildplatzhalter 29">
            <a:extLst>
              <a:ext uri="{FF2B5EF4-FFF2-40B4-BE49-F238E27FC236}">
                <a16:creationId xmlns:a16="http://schemas.microsoft.com/office/drawing/2014/main" id="{366C48F0-18AD-4901-ACFD-4959DB204F2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3525624"/>
            <a:ext cx="12200790" cy="3332375"/>
          </a:xfrm>
          <a:custGeom>
            <a:avLst/>
            <a:gdLst>
              <a:gd name="connsiteX0" fmla="*/ 2089 w 12200790"/>
              <a:gd name="connsiteY0" fmla="*/ 3956 h 3332375"/>
              <a:gd name="connsiteX1" fmla="*/ 2089 w 12200790"/>
              <a:gd name="connsiteY1" fmla="*/ 4210 h 3332375"/>
              <a:gd name="connsiteX2" fmla="*/ 2089 w 12200790"/>
              <a:gd name="connsiteY2" fmla="*/ 1263923 h 3332375"/>
              <a:gd name="connsiteX3" fmla="*/ 4506272 w 12200790"/>
              <a:gd name="connsiteY3" fmla="*/ 1263923 h 3332375"/>
              <a:gd name="connsiteX4" fmla="*/ 4964868 w 12200790"/>
              <a:gd name="connsiteY4" fmla="*/ 3956 h 3332375"/>
              <a:gd name="connsiteX5" fmla="*/ 0 w 12200790"/>
              <a:gd name="connsiteY5" fmla="*/ 0 h 3332375"/>
              <a:gd name="connsiteX6" fmla="*/ 12200790 w 12200790"/>
              <a:gd name="connsiteY6" fmla="*/ 0 h 3332375"/>
              <a:gd name="connsiteX7" fmla="*/ 12200790 w 12200790"/>
              <a:gd name="connsiteY7" fmla="*/ 3332375 h 3332375"/>
              <a:gd name="connsiteX8" fmla="*/ 0 w 12200790"/>
              <a:gd name="connsiteY8" fmla="*/ 3332375 h 333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00790" h="3332375">
                <a:moveTo>
                  <a:pt x="2089" y="3956"/>
                </a:moveTo>
                <a:lnTo>
                  <a:pt x="2089" y="4210"/>
                </a:lnTo>
                <a:lnTo>
                  <a:pt x="2089" y="1263923"/>
                </a:lnTo>
                <a:lnTo>
                  <a:pt x="4506272" y="1263923"/>
                </a:lnTo>
                <a:lnTo>
                  <a:pt x="4964868" y="3956"/>
                </a:lnTo>
                <a:close/>
                <a:moveTo>
                  <a:pt x="0" y="0"/>
                </a:moveTo>
                <a:lnTo>
                  <a:pt x="12200790" y="0"/>
                </a:lnTo>
                <a:lnTo>
                  <a:pt x="12200790" y="3332375"/>
                </a:lnTo>
                <a:lnTo>
                  <a:pt x="0" y="333237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6EE8D75E-CDB6-4653-B9AE-7D324982960B}"/>
              </a:ext>
            </a:extLst>
          </p:cNvPr>
          <p:cNvGrpSpPr/>
          <p:nvPr/>
        </p:nvGrpSpPr>
        <p:grpSpPr>
          <a:xfrm>
            <a:off x="1143" y="1799970"/>
            <a:ext cx="12193142" cy="2988056"/>
            <a:chOff x="1143" y="1799970"/>
            <a:chExt cx="12193142" cy="2988056"/>
          </a:xfrm>
        </p:grpSpPr>
        <p:sp>
          <p:nvSpPr>
            <p:cNvPr id="19" name="Freihandform: Form 18">
              <a:extLst>
                <a:ext uri="{FF2B5EF4-FFF2-40B4-BE49-F238E27FC236}">
                  <a16:creationId xmlns:a16="http://schemas.microsoft.com/office/drawing/2014/main" id="{B7077F29-90D2-4856-AC0B-18C2BCF2A466}"/>
                </a:ext>
              </a:extLst>
            </p:cNvPr>
            <p:cNvSpPr/>
            <p:nvPr/>
          </p:nvSpPr>
          <p:spPr>
            <a:xfrm>
              <a:off x="1143" y="1799970"/>
              <a:ext cx="8394064" cy="1656080"/>
            </a:xfrm>
            <a:custGeom>
              <a:avLst/>
              <a:gdLst>
                <a:gd name="connsiteX0" fmla="*/ 7791323 w 8394064"/>
                <a:gd name="connsiteY0" fmla="*/ 0 h 1656080"/>
                <a:gd name="connsiteX1" fmla="*/ 0 w 8394064"/>
                <a:gd name="connsiteY1" fmla="*/ 0 h 1656080"/>
                <a:gd name="connsiteX2" fmla="*/ 0 w 8394064"/>
                <a:gd name="connsiteY2" fmla="*/ 1655064 h 1656080"/>
                <a:gd name="connsiteX3" fmla="*/ 254 w 8394064"/>
                <a:gd name="connsiteY3" fmla="*/ 1656080 h 1656080"/>
                <a:gd name="connsiteX4" fmla="*/ 8394065 w 8394064"/>
                <a:gd name="connsiteY4" fmla="*/ 1656080 h 1656080"/>
                <a:gd name="connsiteX5" fmla="*/ 7791323 w 8394064"/>
                <a:gd name="connsiteY5" fmla="*/ 0 h 1656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394064" h="1656080">
                  <a:moveTo>
                    <a:pt x="7791323" y="0"/>
                  </a:moveTo>
                  <a:lnTo>
                    <a:pt x="0" y="0"/>
                  </a:lnTo>
                  <a:lnTo>
                    <a:pt x="0" y="1655064"/>
                  </a:lnTo>
                  <a:lnTo>
                    <a:pt x="254" y="1656080"/>
                  </a:lnTo>
                  <a:lnTo>
                    <a:pt x="8394065" y="1656080"/>
                  </a:lnTo>
                  <a:lnTo>
                    <a:pt x="7791323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0" name="Freihandform: Form 19">
              <a:extLst>
                <a:ext uri="{FF2B5EF4-FFF2-40B4-BE49-F238E27FC236}">
                  <a16:creationId xmlns:a16="http://schemas.microsoft.com/office/drawing/2014/main" id="{A4260301-D0DA-4666-BE90-9F1A296B1B81}"/>
                </a:ext>
              </a:extLst>
            </p:cNvPr>
            <p:cNvSpPr/>
            <p:nvPr/>
          </p:nvSpPr>
          <p:spPr>
            <a:xfrm>
              <a:off x="1143" y="3528059"/>
              <a:ext cx="4962778" cy="1259967"/>
            </a:xfrm>
            <a:custGeom>
              <a:avLst/>
              <a:gdLst>
                <a:gd name="connsiteX0" fmla="*/ 0 w 4962778"/>
                <a:gd name="connsiteY0" fmla="*/ 0 h 1259967"/>
                <a:gd name="connsiteX1" fmla="*/ 0 w 4962778"/>
                <a:gd name="connsiteY1" fmla="*/ 254 h 1259967"/>
                <a:gd name="connsiteX2" fmla="*/ 0 w 4962778"/>
                <a:gd name="connsiteY2" fmla="*/ 1259967 h 1259967"/>
                <a:gd name="connsiteX3" fmla="*/ 4504182 w 4962778"/>
                <a:gd name="connsiteY3" fmla="*/ 1259967 h 1259967"/>
                <a:gd name="connsiteX4" fmla="*/ 4962779 w 4962778"/>
                <a:gd name="connsiteY4" fmla="*/ 0 h 1259967"/>
                <a:gd name="connsiteX5" fmla="*/ 0 w 4962778"/>
                <a:gd name="connsiteY5" fmla="*/ 0 h 1259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62778" h="1259967">
                  <a:moveTo>
                    <a:pt x="0" y="0"/>
                  </a:moveTo>
                  <a:lnTo>
                    <a:pt x="0" y="254"/>
                  </a:lnTo>
                  <a:lnTo>
                    <a:pt x="0" y="1259967"/>
                  </a:lnTo>
                  <a:lnTo>
                    <a:pt x="4504182" y="1259967"/>
                  </a:lnTo>
                  <a:lnTo>
                    <a:pt x="496277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1" name="Freihandform: Form 20">
              <a:extLst>
                <a:ext uri="{FF2B5EF4-FFF2-40B4-BE49-F238E27FC236}">
                  <a16:creationId xmlns:a16="http://schemas.microsoft.com/office/drawing/2014/main" id="{EB664266-A3D1-42B6-AF62-5163DEE7328E}"/>
                </a:ext>
              </a:extLst>
            </p:cNvPr>
            <p:cNvSpPr/>
            <p:nvPr/>
          </p:nvSpPr>
          <p:spPr>
            <a:xfrm>
              <a:off x="8196326" y="2700020"/>
              <a:ext cx="3997959" cy="756030"/>
            </a:xfrm>
            <a:custGeom>
              <a:avLst/>
              <a:gdLst>
                <a:gd name="connsiteX0" fmla="*/ 3997960 w 3997959"/>
                <a:gd name="connsiteY0" fmla="*/ 0 h 756030"/>
                <a:gd name="connsiteX1" fmla="*/ 0 w 3997959"/>
                <a:gd name="connsiteY1" fmla="*/ 0 h 756030"/>
                <a:gd name="connsiteX2" fmla="*/ 275209 w 3997959"/>
                <a:gd name="connsiteY2" fmla="*/ 756031 h 756030"/>
                <a:gd name="connsiteX3" fmla="*/ 3997960 w 3997959"/>
                <a:gd name="connsiteY3" fmla="*/ 756031 h 756030"/>
                <a:gd name="connsiteX4" fmla="*/ 3997960 w 3997959"/>
                <a:gd name="connsiteY4" fmla="*/ 0 h 756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97959" h="756030">
                  <a:moveTo>
                    <a:pt x="3997960" y="0"/>
                  </a:moveTo>
                  <a:lnTo>
                    <a:pt x="0" y="0"/>
                  </a:lnTo>
                  <a:lnTo>
                    <a:pt x="275209" y="756031"/>
                  </a:lnTo>
                  <a:lnTo>
                    <a:pt x="3997960" y="756031"/>
                  </a:lnTo>
                  <a:lnTo>
                    <a:pt x="3997960" y="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D7331B77-9E39-4467-A5A1-26D3568133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1872" y="2061000"/>
            <a:ext cx="5832000" cy="1152000"/>
          </a:xfrm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16BD5E2-E3B3-4F91-9941-29738D96AF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1384" y="4149080"/>
            <a:ext cx="2592288" cy="288000"/>
          </a:xfrm>
        </p:spPr>
        <p:txBody>
          <a:bodyPr tIns="28800"/>
          <a:lstStyle>
            <a:lvl1pPr algn="l">
              <a:defRPr sz="1800" b="1">
                <a:solidFill>
                  <a:schemeClr val="bg1"/>
                </a:solidFill>
              </a:defRPr>
            </a:lvl1pPr>
          </a:lstStyle>
          <a:p>
            <a:fld id="{EF767133-283F-45D1-9203-F932A8788F74}" type="datetimeFigureOut">
              <a:rPr lang="de-DE" smtClean="0"/>
              <a:t>23.04.2022</a:t>
            </a:fld>
            <a:endParaRPr lang="de-DE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23B92C5C-CBF0-4159-9D58-74DBE0EA8EB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1704" y="3860224"/>
            <a:ext cx="2880000" cy="288000"/>
          </a:xfrm>
        </p:spPr>
        <p:txBody>
          <a:bodyPr lIns="0" tIns="0" rIns="0" bIns="36000"/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1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176C8FDC-83E3-4CFB-9FBB-CC817385F225}"/>
              </a:ext>
            </a:extLst>
          </p:cNvPr>
          <p:cNvSpPr txBox="1"/>
          <p:nvPr/>
        </p:nvSpPr>
        <p:spPr>
          <a:xfrm>
            <a:off x="551600" y="6093296"/>
            <a:ext cx="1944000" cy="269971"/>
          </a:xfrm>
          <a:prstGeom prst="rect">
            <a:avLst/>
          </a:prstGeom>
          <a:noFill/>
        </p:spPr>
        <p:txBody>
          <a:bodyPr wrap="square" lIns="0" tIns="50400" rIns="0" bIns="0" rtlCol="0">
            <a:spAutoFit/>
          </a:bodyPr>
          <a:lstStyle/>
          <a:p>
            <a:r>
              <a:rPr lang="de-DE" sz="1400" b="0" dirty="0">
                <a:solidFill>
                  <a:schemeClr val="bg1"/>
                </a:solidFill>
              </a:rPr>
              <a:t>uni-siegen.de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DF16CAD2-C6A9-4BDA-8A63-78EB651090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7368" y="410981"/>
            <a:ext cx="2070000" cy="826248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3550EBE3-0EAF-4040-B318-81F139A68E0D}"/>
              </a:ext>
            </a:extLst>
          </p:cNvPr>
          <p:cNvSpPr txBox="1"/>
          <p:nvPr/>
        </p:nvSpPr>
        <p:spPr>
          <a:xfrm>
            <a:off x="8832304" y="2924976"/>
            <a:ext cx="1944000" cy="288000"/>
          </a:xfrm>
          <a:prstGeom prst="rect">
            <a:avLst/>
          </a:prstGeom>
          <a:noFill/>
        </p:spPr>
        <p:txBody>
          <a:bodyPr wrap="square" lIns="14400" tIns="10800" rIns="0" bIns="0" rtlCol="0">
            <a:spAutoFit/>
          </a:bodyPr>
          <a:lstStyle/>
          <a:p>
            <a:r>
              <a:rPr lang="de-DE" sz="1800" b="1" dirty="0">
                <a:solidFill>
                  <a:schemeClr val="bg1"/>
                </a:solidFill>
              </a:rPr>
              <a:t>uni-siegen.de</a:t>
            </a:r>
          </a:p>
        </p:txBody>
      </p:sp>
      <p:sp>
        <p:nvSpPr>
          <p:cNvPr id="3" name="Parallelogramm 2">
            <a:extLst>
              <a:ext uri="{FF2B5EF4-FFF2-40B4-BE49-F238E27FC236}">
                <a16:creationId xmlns:a16="http://schemas.microsoft.com/office/drawing/2014/main" id="{3F307598-9184-42AD-95C5-B30CE9F0F16D}"/>
              </a:ext>
            </a:extLst>
          </p:cNvPr>
          <p:cNvSpPr/>
          <p:nvPr/>
        </p:nvSpPr>
        <p:spPr>
          <a:xfrm>
            <a:off x="2545556" y="410982"/>
            <a:ext cx="339180" cy="826248"/>
          </a:xfrm>
          <a:prstGeom prst="parallelogram">
            <a:avLst>
              <a:gd name="adj" fmla="val 8879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BE018E60-DFBC-4341-A6FE-BE982B47BA1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924" y="410400"/>
            <a:ext cx="2753170" cy="82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3095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er Hervorheb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0C7EA7-5CC8-4E10-B557-D6243924E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B015681-8B15-444E-8FBD-5D48B1444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67133-283F-45D1-9203-F932A8788F74}" type="datetimeFigureOut">
              <a:rPr lang="de-DE" smtClean="0"/>
              <a:t>23.04.2022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574EA10-3C2E-45A0-9051-AEEA7F65E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80D9340-224D-48C1-91F4-2FAD2D100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de-DE" smtClean="0"/>
              <a:t>‹Nr.›</a:t>
            </a:fld>
            <a:endParaRPr lang="de-DE"/>
          </a:p>
        </p:txBody>
      </p:sp>
      <p:sp>
        <p:nvSpPr>
          <p:cNvPr id="17" name="Bildplatzhalter 8">
            <a:extLst>
              <a:ext uri="{FF2B5EF4-FFF2-40B4-BE49-F238E27FC236}">
                <a16:creationId xmlns:a16="http://schemas.microsoft.com/office/drawing/2014/main" id="{6EFA4D61-CAE8-4F96-BF4F-CB8DBD049FB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1384" y="1845088"/>
            <a:ext cx="3457575" cy="2304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8" name="Textplatzhalter 10">
            <a:extLst>
              <a:ext uri="{FF2B5EF4-FFF2-40B4-BE49-F238E27FC236}">
                <a16:creationId xmlns:a16="http://schemas.microsoft.com/office/drawing/2014/main" id="{D3314FD7-7CD2-4F2C-B46C-9B43ED9AE94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1384" y="4221088"/>
            <a:ext cx="3457575" cy="1944000"/>
          </a:xfrm>
          <a:solidFill>
            <a:schemeClr val="bg2"/>
          </a:solidFill>
        </p:spPr>
        <p:txBody>
          <a:bodyPr lIns="169200" tIns="108000" rIns="162000" bIns="72000"/>
          <a:lstStyle>
            <a:lvl1pPr>
              <a:defRPr lang="de-DE" sz="1400" b="1" dirty="0"/>
            </a:lvl1pPr>
            <a:lvl2pPr>
              <a:defRPr lang="de-DE" sz="1400" b="0" dirty="0">
                <a:solidFill>
                  <a:schemeClr val="tx1"/>
                </a:solidFill>
              </a:defRPr>
            </a:lvl2pPr>
            <a:lvl3pPr>
              <a:defRPr lang="de-DE" sz="1400" b="0" dirty="0"/>
            </a:lvl3pPr>
            <a:lvl4pPr>
              <a:defRPr lang="de-DE" sz="1400" b="0" dirty="0"/>
            </a:lvl4pPr>
            <a:lvl5pPr>
              <a:defRPr lang="de-DE" sz="1400" b="0" dirty="0"/>
            </a:lvl5pPr>
            <a:lvl6pPr>
              <a:defRPr lang="de-DE" sz="1400" dirty="0"/>
            </a:lvl6pPr>
            <a:lvl7pPr>
              <a:defRPr lang="de-DE" sz="1400" dirty="0"/>
            </a:lvl7pPr>
            <a:lvl8pPr>
              <a:defRPr lang="de-DE" sz="1400" dirty="0"/>
            </a:lvl8pPr>
            <a:lvl9pPr>
              <a:defRPr lang="de-DE" sz="1400" dirty="0"/>
            </a:lvl9pPr>
          </a:lstStyle>
          <a:p>
            <a:pPr lvl="0">
              <a:spcAft>
                <a:spcPts val="700"/>
              </a:spcAft>
            </a:pPr>
            <a:r>
              <a:rPr lang="de-DE"/>
              <a:t>Mastertextformat bearbeiten</a:t>
            </a:r>
          </a:p>
        </p:txBody>
      </p:sp>
      <p:sp>
        <p:nvSpPr>
          <p:cNvPr id="19" name="Bildplatzhalter 8">
            <a:extLst>
              <a:ext uri="{FF2B5EF4-FFF2-40B4-BE49-F238E27FC236}">
                <a16:creationId xmlns:a16="http://schemas.microsoft.com/office/drawing/2014/main" id="{CE460651-7922-460B-B9EB-221627C581F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367212" y="1845088"/>
            <a:ext cx="3457575" cy="2304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0" name="Textplatzhalter 10">
            <a:extLst>
              <a:ext uri="{FF2B5EF4-FFF2-40B4-BE49-F238E27FC236}">
                <a16:creationId xmlns:a16="http://schemas.microsoft.com/office/drawing/2014/main" id="{474DEB0E-00A0-479F-B371-926CA8D2EF3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67212" y="4221088"/>
            <a:ext cx="3457575" cy="1944000"/>
          </a:xfrm>
          <a:solidFill>
            <a:schemeClr val="bg2"/>
          </a:solidFill>
        </p:spPr>
        <p:txBody>
          <a:bodyPr vert="horz" lIns="169200" tIns="108000" rIns="162000" bIns="72000" rtlCol="0">
            <a:noAutofit/>
          </a:bodyPr>
          <a:lstStyle>
            <a:lvl1pPr>
              <a:defRPr lang="de-DE" sz="1400" b="1" dirty="0"/>
            </a:lvl1pPr>
            <a:lvl2pPr>
              <a:defRPr lang="de-DE" sz="1400" b="0" dirty="0">
                <a:solidFill>
                  <a:schemeClr val="tx1"/>
                </a:solidFill>
              </a:defRPr>
            </a:lvl2pPr>
            <a:lvl3pPr>
              <a:defRPr lang="de-DE" sz="1400" b="0" dirty="0"/>
            </a:lvl3pPr>
            <a:lvl4pPr>
              <a:defRPr lang="de-DE" sz="1400" b="0" dirty="0"/>
            </a:lvl4pPr>
            <a:lvl5pPr>
              <a:defRPr lang="de-DE" sz="1400" b="0" dirty="0"/>
            </a:lvl5pPr>
            <a:lvl6pPr>
              <a:defRPr lang="de-DE" sz="1400" dirty="0"/>
            </a:lvl6pPr>
            <a:lvl7pPr>
              <a:defRPr lang="de-DE" sz="1400" dirty="0"/>
            </a:lvl7pPr>
            <a:lvl8pPr>
              <a:defRPr lang="de-DE" sz="1400" dirty="0"/>
            </a:lvl8pPr>
            <a:lvl9pPr>
              <a:defRPr lang="de-DE" sz="1400" dirty="0"/>
            </a:lvl9pPr>
          </a:lstStyle>
          <a:p>
            <a:pPr lvl="0">
              <a:spcAft>
                <a:spcPts val="700"/>
              </a:spcAft>
            </a:pPr>
            <a:r>
              <a:rPr lang="de-DE"/>
              <a:t>Mastertextformat bearbeiten</a:t>
            </a:r>
          </a:p>
        </p:txBody>
      </p:sp>
      <p:sp>
        <p:nvSpPr>
          <p:cNvPr id="21" name="Bildplatzhalter 8">
            <a:extLst>
              <a:ext uri="{FF2B5EF4-FFF2-40B4-BE49-F238E27FC236}">
                <a16:creationId xmlns:a16="http://schemas.microsoft.com/office/drawing/2014/main" id="{E6D1FC0C-7071-42A0-A9D3-1AA75A42AE0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83040" y="1845087"/>
            <a:ext cx="3457575" cy="2304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2" name="Textplatzhalter 10">
            <a:extLst>
              <a:ext uri="{FF2B5EF4-FFF2-40B4-BE49-F238E27FC236}">
                <a16:creationId xmlns:a16="http://schemas.microsoft.com/office/drawing/2014/main" id="{6E1738FF-ADB0-4D77-A1C9-858281B1297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184232" y="4221088"/>
            <a:ext cx="3457575" cy="1944000"/>
          </a:xfrm>
          <a:solidFill>
            <a:schemeClr val="bg2"/>
          </a:solidFill>
        </p:spPr>
        <p:txBody>
          <a:bodyPr vert="horz" lIns="169200" tIns="108000" rIns="162000" bIns="72000" rtlCol="0">
            <a:noAutofit/>
          </a:bodyPr>
          <a:lstStyle>
            <a:lvl1pPr>
              <a:defRPr lang="de-DE" sz="1400" b="1" dirty="0"/>
            </a:lvl1pPr>
            <a:lvl2pPr>
              <a:defRPr lang="de-DE" sz="1400" b="0" dirty="0">
                <a:solidFill>
                  <a:schemeClr val="tx1"/>
                </a:solidFill>
              </a:defRPr>
            </a:lvl2pPr>
            <a:lvl3pPr>
              <a:defRPr lang="de-DE" sz="1400" b="0" dirty="0"/>
            </a:lvl3pPr>
            <a:lvl4pPr>
              <a:defRPr lang="de-DE" sz="1400" b="0" dirty="0"/>
            </a:lvl4pPr>
            <a:lvl5pPr>
              <a:defRPr lang="de-DE" sz="1400" b="0" dirty="0"/>
            </a:lvl5pPr>
            <a:lvl6pPr>
              <a:defRPr lang="de-DE" sz="1400" dirty="0"/>
            </a:lvl6pPr>
            <a:lvl7pPr>
              <a:defRPr lang="de-DE" sz="1400" dirty="0"/>
            </a:lvl7pPr>
            <a:lvl8pPr>
              <a:defRPr lang="de-DE" sz="1400" dirty="0"/>
            </a:lvl8pPr>
            <a:lvl9pPr>
              <a:defRPr lang="de-DE" sz="1400" dirty="0"/>
            </a:lvl9pPr>
          </a:lstStyle>
          <a:p>
            <a:pPr lvl="0">
              <a:spcAft>
                <a:spcPts val="700"/>
              </a:spcAft>
            </a:pPr>
            <a:r>
              <a:rPr lang="de-DE"/>
              <a:t>Mastertextformat bearbeiten</a:t>
            </a:r>
          </a:p>
        </p:txBody>
      </p:sp>
      <p:sp>
        <p:nvSpPr>
          <p:cNvPr id="14" name="Textplatzhalter 8">
            <a:extLst>
              <a:ext uri="{FF2B5EF4-FFF2-40B4-BE49-F238E27FC236}">
                <a16:creationId xmlns:a16="http://schemas.microsoft.com/office/drawing/2014/main" id="{14E183B5-3857-4572-93D5-4AE676659ED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52616" y="260648"/>
            <a:ext cx="11088000" cy="288000"/>
          </a:xfrm>
        </p:spPr>
        <p:txBody>
          <a:bodyPr tIns="0" bIns="720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sng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48197854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C3A63FC-01BB-44FF-81CB-C1C6E59D9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67133-283F-45D1-9203-F932A8788F74}" type="datetimeFigureOut">
              <a:rPr lang="de-DE" smtClean="0"/>
              <a:t>23.04.2022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5A5442C-D8D3-4CE0-870C-23E761627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D25AB6A-169A-480A-BA25-ADA2A812A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4A1DE08-AF75-4FC6-BFFF-51BE3253852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1384" y="1628800"/>
            <a:ext cx="7345362" cy="3240088"/>
          </a:xfrm>
        </p:spPr>
        <p:txBody>
          <a:bodyPr tIns="18000"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+mj-lt"/>
              <a:buNone/>
              <a:defRPr sz="4000" b="1">
                <a:solidFill>
                  <a:schemeClr val="bg1"/>
                </a:solidFill>
              </a:defRPr>
            </a:lvl1pPr>
            <a:lvl3pPr marL="0" indent="0">
              <a:lnSpc>
                <a:spcPct val="100000"/>
              </a:lnSpc>
              <a:spcAft>
                <a:spcPts val="0"/>
              </a:spcAft>
              <a:buFont typeface="+mj-lt"/>
              <a:buNone/>
              <a:defRPr sz="4000" b="1">
                <a:solidFill>
                  <a:schemeClr val="bg1"/>
                </a:solidFill>
              </a:defRPr>
            </a:lvl3pPr>
            <a:lvl5pPr marL="0" indent="0">
              <a:lnSpc>
                <a:spcPct val="100000"/>
              </a:lnSpc>
              <a:spcAft>
                <a:spcPts val="0"/>
              </a:spcAft>
              <a:buFont typeface="+mj-lt"/>
              <a:buNone/>
              <a:defRPr sz="4000" b="1">
                <a:solidFill>
                  <a:schemeClr val="bg1"/>
                </a:solidFill>
              </a:defRPr>
            </a:lvl5pPr>
            <a:lvl7pPr marL="0" indent="0">
              <a:lnSpc>
                <a:spcPct val="100000"/>
              </a:lnSpc>
              <a:spcAft>
                <a:spcPts val="0"/>
              </a:spcAft>
              <a:buFont typeface="+mj-lt"/>
              <a:buNone/>
              <a:defRPr sz="4000" b="1">
                <a:solidFill>
                  <a:schemeClr val="bg1"/>
                </a:solidFill>
              </a:defRPr>
            </a:lvl7pPr>
            <a:lvl9pPr marL="0" indent="0">
              <a:lnSpc>
                <a:spcPct val="100000"/>
              </a:lnSpc>
              <a:spcAft>
                <a:spcPts val="0"/>
              </a:spcAft>
              <a:buFont typeface="+mj-lt"/>
              <a:buNone/>
              <a:defRPr sz="40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DE8E6C8-43B0-498C-AF52-92C5EF47138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32304" y="4221088"/>
            <a:ext cx="3167063" cy="1656184"/>
          </a:xfrm>
        </p:spPr>
        <p:txBody>
          <a:bodyPr lIns="36000" tIns="0" bIns="3600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grpSp>
        <p:nvGrpSpPr>
          <p:cNvPr id="5" name="Grafik 5">
            <a:extLst>
              <a:ext uri="{FF2B5EF4-FFF2-40B4-BE49-F238E27FC236}">
                <a16:creationId xmlns:a16="http://schemas.microsoft.com/office/drawing/2014/main" id="{47EE26E2-9E8F-4D6D-A394-0D64BB8A43A3}"/>
              </a:ext>
            </a:extLst>
          </p:cNvPr>
          <p:cNvGrpSpPr/>
          <p:nvPr/>
        </p:nvGrpSpPr>
        <p:grpSpPr>
          <a:xfrm>
            <a:off x="-10800" y="0"/>
            <a:ext cx="12204000" cy="6864750"/>
            <a:chOff x="-10800" y="0"/>
            <a:chExt cx="12204000" cy="6864750"/>
          </a:xfrm>
        </p:grpSpPr>
        <p:sp>
          <p:nvSpPr>
            <p:cNvPr id="7" name="Freihandform: Form 6">
              <a:extLst>
                <a:ext uri="{FF2B5EF4-FFF2-40B4-BE49-F238E27FC236}">
                  <a16:creationId xmlns:a16="http://schemas.microsoft.com/office/drawing/2014/main" id="{361F9A3F-6061-43D1-9027-B7EED72C0656}"/>
                </a:ext>
              </a:extLst>
            </p:cNvPr>
            <p:cNvSpPr/>
            <p:nvPr/>
          </p:nvSpPr>
          <p:spPr>
            <a:xfrm>
              <a:off x="-9655" y="1395705"/>
              <a:ext cx="9377121" cy="3961596"/>
            </a:xfrm>
            <a:custGeom>
              <a:avLst/>
              <a:gdLst>
                <a:gd name="connsiteX0" fmla="*/ 0 w 9377121"/>
                <a:gd name="connsiteY0" fmla="*/ 0 h 3961596"/>
                <a:gd name="connsiteX1" fmla="*/ 0 w 9377121"/>
                <a:gd name="connsiteY1" fmla="*/ 3961597 h 3961596"/>
                <a:gd name="connsiteX2" fmla="*/ 7935270 w 9377121"/>
                <a:gd name="connsiteY2" fmla="*/ 3961597 h 3961596"/>
                <a:gd name="connsiteX3" fmla="*/ 9377121 w 9377121"/>
                <a:gd name="connsiteY3" fmla="*/ 0 h 3961596"/>
                <a:gd name="connsiteX4" fmla="*/ 0 w 9377121"/>
                <a:gd name="connsiteY4" fmla="*/ 0 h 3961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77121" h="3961596">
                  <a:moveTo>
                    <a:pt x="0" y="0"/>
                  </a:moveTo>
                  <a:lnTo>
                    <a:pt x="0" y="3961597"/>
                  </a:lnTo>
                  <a:lnTo>
                    <a:pt x="7935270" y="3961597"/>
                  </a:lnTo>
                  <a:lnTo>
                    <a:pt x="937712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F5B93"/>
            </a:solidFill>
            <a:ln w="127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" name="Freihandform: Form 8">
              <a:extLst>
                <a:ext uri="{FF2B5EF4-FFF2-40B4-BE49-F238E27FC236}">
                  <a16:creationId xmlns:a16="http://schemas.microsoft.com/office/drawing/2014/main" id="{88E27F58-32B3-4BC1-87AB-4C26C4CB9C95}"/>
                </a:ext>
              </a:extLst>
            </p:cNvPr>
            <p:cNvSpPr/>
            <p:nvPr/>
          </p:nvSpPr>
          <p:spPr>
            <a:xfrm>
              <a:off x="7703907" y="4054016"/>
              <a:ext cx="4491580" cy="2126038"/>
            </a:xfrm>
            <a:custGeom>
              <a:avLst/>
              <a:gdLst>
                <a:gd name="connsiteX0" fmla="*/ 4491581 w 4491580"/>
                <a:gd name="connsiteY0" fmla="*/ 0 h 2126038"/>
                <a:gd name="connsiteX1" fmla="*/ 773810 w 4491580"/>
                <a:gd name="connsiteY1" fmla="*/ 0 h 2126038"/>
                <a:gd name="connsiteX2" fmla="*/ 0 w 4491580"/>
                <a:gd name="connsiteY2" fmla="*/ 2126039 h 2126038"/>
                <a:gd name="connsiteX3" fmla="*/ 4490437 w 4491580"/>
                <a:gd name="connsiteY3" fmla="*/ 2126039 h 2126038"/>
                <a:gd name="connsiteX4" fmla="*/ 4491581 w 4491580"/>
                <a:gd name="connsiteY4" fmla="*/ 2123115 h 2126038"/>
                <a:gd name="connsiteX5" fmla="*/ 4491581 w 4491580"/>
                <a:gd name="connsiteY5" fmla="*/ 0 h 2126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91580" h="2126038">
                  <a:moveTo>
                    <a:pt x="4491581" y="0"/>
                  </a:moveTo>
                  <a:lnTo>
                    <a:pt x="773810" y="0"/>
                  </a:lnTo>
                  <a:lnTo>
                    <a:pt x="0" y="2126039"/>
                  </a:lnTo>
                  <a:lnTo>
                    <a:pt x="4490437" y="2126039"/>
                  </a:lnTo>
                  <a:lnTo>
                    <a:pt x="4491581" y="2123115"/>
                  </a:lnTo>
                  <a:lnTo>
                    <a:pt x="4491581" y="0"/>
                  </a:lnTo>
                  <a:close/>
                </a:path>
              </a:pathLst>
            </a:custGeom>
            <a:solidFill>
              <a:srgbClr val="A78EC2"/>
            </a:solidFill>
            <a:ln w="127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23806624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bschlus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480FFC-C54D-442F-AB61-6887B4C7B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620792"/>
            <a:ext cx="9433048" cy="8640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0D05920-C6D7-4D61-AB99-D69AA5A41B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4" y="2060848"/>
            <a:ext cx="7920880" cy="3744000"/>
          </a:xfrm>
        </p:spPr>
        <p:txBody>
          <a:bodyPr tIns="54000"/>
          <a:lstStyle>
            <a:lvl1pPr marL="0" indent="0">
              <a:spcBef>
                <a:spcPts val="1200"/>
              </a:spcBef>
              <a:spcAft>
                <a:spcPts val="0"/>
              </a:spcAft>
              <a:buFont typeface="+mj-lt"/>
              <a:buNone/>
              <a:defRPr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spcAft>
                <a:spcPts val="1200"/>
              </a:spcAft>
              <a:buFont typeface="+mj-lt"/>
              <a:buNone/>
              <a:defRPr b="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b="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b="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b="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b="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b="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b="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E9413C9-41C0-4118-88C9-422A5DE23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67133-283F-45D1-9203-F932A8788F74}" type="datetimeFigureOut">
              <a:rPr lang="de-DE" smtClean="0"/>
              <a:t>23.04.2022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89B284C-D04C-476B-8F04-2A7AF1C95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0CF60C3-89CB-46E0-AF81-A3E502C60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de-DE" smtClean="0"/>
              <a:t>‹Nr.›</a:t>
            </a:fld>
            <a:endParaRPr lang="de-DE"/>
          </a:p>
        </p:txBody>
      </p:sp>
      <p:grpSp>
        <p:nvGrpSpPr>
          <p:cNvPr id="7" name="Grafik 10">
            <a:extLst>
              <a:ext uri="{FF2B5EF4-FFF2-40B4-BE49-F238E27FC236}">
                <a16:creationId xmlns:a16="http://schemas.microsoft.com/office/drawing/2014/main" id="{9AF945A4-F1CC-41C6-A8D4-493FBAE3DBEE}"/>
              </a:ext>
            </a:extLst>
          </p:cNvPr>
          <p:cNvGrpSpPr/>
          <p:nvPr/>
        </p:nvGrpSpPr>
        <p:grpSpPr>
          <a:xfrm>
            <a:off x="-10800" y="0"/>
            <a:ext cx="12204000" cy="6864750"/>
            <a:chOff x="-10800" y="0"/>
            <a:chExt cx="12204000" cy="6864750"/>
          </a:xfrm>
        </p:grpSpPr>
        <p:sp>
          <p:nvSpPr>
            <p:cNvPr id="8" name="Freihandform: Form 7">
              <a:extLst>
                <a:ext uri="{FF2B5EF4-FFF2-40B4-BE49-F238E27FC236}">
                  <a16:creationId xmlns:a16="http://schemas.microsoft.com/office/drawing/2014/main" id="{DC4DB6EB-9D08-4E6D-B5CC-9F4DF03A8B14}"/>
                </a:ext>
              </a:extLst>
            </p:cNvPr>
            <p:cNvSpPr/>
            <p:nvPr/>
          </p:nvSpPr>
          <p:spPr>
            <a:xfrm>
              <a:off x="-9655" y="1801742"/>
              <a:ext cx="10164787" cy="4378312"/>
            </a:xfrm>
            <a:custGeom>
              <a:avLst/>
              <a:gdLst>
                <a:gd name="connsiteX0" fmla="*/ 127 w 10164787"/>
                <a:gd name="connsiteY0" fmla="*/ 0 h 4378312"/>
                <a:gd name="connsiteX1" fmla="*/ 0 w 10164787"/>
                <a:gd name="connsiteY1" fmla="*/ 636 h 4378312"/>
                <a:gd name="connsiteX2" fmla="*/ 0 w 10164787"/>
                <a:gd name="connsiteY2" fmla="*/ 4378313 h 4378312"/>
                <a:gd name="connsiteX3" fmla="*/ 8571276 w 10164787"/>
                <a:gd name="connsiteY3" fmla="*/ 4378313 h 4378312"/>
                <a:gd name="connsiteX4" fmla="*/ 10164788 w 10164787"/>
                <a:gd name="connsiteY4" fmla="*/ 0 h 4378312"/>
                <a:gd name="connsiteX5" fmla="*/ 127 w 10164787"/>
                <a:gd name="connsiteY5" fmla="*/ 0 h 4378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164787" h="4378312">
                  <a:moveTo>
                    <a:pt x="127" y="0"/>
                  </a:moveTo>
                  <a:lnTo>
                    <a:pt x="0" y="636"/>
                  </a:lnTo>
                  <a:lnTo>
                    <a:pt x="0" y="4378313"/>
                  </a:lnTo>
                  <a:lnTo>
                    <a:pt x="8571276" y="4378313"/>
                  </a:lnTo>
                  <a:lnTo>
                    <a:pt x="10164788" y="0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5F5B93"/>
            </a:solidFill>
            <a:ln w="127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" name="Freihandform: Form 8">
              <a:extLst>
                <a:ext uri="{FF2B5EF4-FFF2-40B4-BE49-F238E27FC236}">
                  <a16:creationId xmlns:a16="http://schemas.microsoft.com/office/drawing/2014/main" id="{F2E51056-6BED-4D16-946A-76935F583158}"/>
                </a:ext>
              </a:extLst>
            </p:cNvPr>
            <p:cNvSpPr/>
            <p:nvPr/>
          </p:nvSpPr>
          <p:spPr>
            <a:xfrm>
              <a:off x="8824260" y="1293878"/>
              <a:ext cx="3371227" cy="4377168"/>
            </a:xfrm>
            <a:custGeom>
              <a:avLst/>
              <a:gdLst>
                <a:gd name="connsiteX0" fmla="*/ 3371228 w 3371227"/>
                <a:gd name="connsiteY0" fmla="*/ 0 h 4377168"/>
                <a:gd name="connsiteX1" fmla="*/ 1593131 w 3371227"/>
                <a:gd name="connsiteY1" fmla="*/ 0 h 4377168"/>
                <a:gd name="connsiteX2" fmla="*/ 0 w 3371227"/>
                <a:gd name="connsiteY2" fmla="*/ 4377168 h 4377168"/>
                <a:gd name="connsiteX3" fmla="*/ 3370338 w 3371227"/>
                <a:gd name="connsiteY3" fmla="*/ 4377168 h 4377168"/>
                <a:gd name="connsiteX4" fmla="*/ 3371228 w 3371227"/>
                <a:gd name="connsiteY4" fmla="*/ 4374753 h 4377168"/>
                <a:gd name="connsiteX5" fmla="*/ 3371228 w 3371227"/>
                <a:gd name="connsiteY5" fmla="*/ 0 h 437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71227" h="4377168">
                  <a:moveTo>
                    <a:pt x="3371228" y="0"/>
                  </a:moveTo>
                  <a:lnTo>
                    <a:pt x="1593131" y="0"/>
                  </a:lnTo>
                  <a:lnTo>
                    <a:pt x="0" y="4377168"/>
                  </a:lnTo>
                  <a:lnTo>
                    <a:pt x="3370338" y="4377168"/>
                  </a:lnTo>
                  <a:lnTo>
                    <a:pt x="3371228" y="4374753"/>
                  </a:lnTo>
                  <a:lnTo>
                    <a:pt x="3371228" y="0"/>
                  </a:lnTo>
                  <a:close/>
                </a:path>
              </a:pathLst>
            </a:custGeom>
            <a:solidFill>
              <a:srgbClr val="A78EC2"/>
            </a:solidFill>
            <a:ln w="127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75204071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bschlus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480FFC-C54D-442F-AB61-6887B4C7B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620792"/>
            <a:ext cx="9433048" cy="8640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0D05920-C6D7-4D61-AB99-D69AA5A41B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4" y="2853352"/>
            <a:ext cx="3744416" cy="3023920"/>
          </a:xfrm>
        </p:spPr>
        <p:txBody>
          <a:bodyPr tIns="7200"/>
          <a:lstStyle>
            <a:lvl1pPr marL="0" indent="0">
              <a:spcBef>
                <a:spcPts val="1200"/>
              </a:spcBef>
              <a:spcAft>
                <a:spcPts val="0"/>
              </a:spcAft>
              <a:buFont typeface="+mj-lt"/>
              <a:buNone/>
              <a:defRPr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spcAft>
                <a:spcPts val="1200"/>
              </a:spcAft>
              <a:buFont typeface="+mj-lt"/>
              <a:buNone/>
              <a:defRPr b="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b="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b="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b="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b="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b="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b="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E9413C9-41C0-4118-88C9-422A5DE23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67133-283F-45D1-9203-F932A8788F74}" type="datetimeFigureOut">
              <a:rPr lang="de-DE" smtClean="0"/>
              <a:t>23.04.2022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89B284C-D04C-476B-8F04-2A7AF1C95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0CF60C3-89CB-46E0-AF81-A3E502C60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Bildplatzhalter 5">
            <a:extLst>
              <a:ext uri="{FF2B5EF4-FFF2-40B4-BE49-F238E27FC236}">
                <a16:creationId xmlns:a16="http://schemas.microsoft.com/office/drawing/2014/main" id="{8FE7F748-7950-4987-9EF6-727D3F7657D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83832" y="0"/>
            <a:ext cx="7608168" cy="5651821"/>
          </a:xfrm>
          <a:custGeom>
            <a:avLst/>
            <a:gdLst>
              <a:gd name="connsiteX0" fmla="*/ 0 w 10000"/>
              <a:gd name="connsiteY0" fmla="*/ 2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0 w 10000"/>
              <a:gd name="connsiteY0" fmla="*/ 2000 h 10000"/>
              <a:gd name="connsiteX1" fmla="*/ 3499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0 w 10000"/>
              <a:gd name="connsiteY0" fmla="*/ 9991 h 10000"/>
              <a:gd name="connsiteX1" fmla="*/ 3499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9991 h 10000"/>
              <a:gd name="connsiteX0" fmla="*/ 0 w 10000"/>
              <a:gd name="connsiteY0" fmla="*/ 9991 h 10000"/>
              <a:gd name="connsiteX1" fmla="*/ 3481 w 10000"/>
              <a:gd name="connsiteY1" fmla="*/ 19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9991 h 10000"/>
              <a:gd name="connsiteX0" fmla="*/ 0 w 10000"/>
              <a:gd name="connsiteY0" fmla="*/ 9997 h 10006"/>
              <a:gd name="connsiteX1" fmla="*/ 2388 w 10000"/>
              <a:gd name="connsiteY1" fmla="*/ 0 h 10006"/>
              <a:gd name="connsiteX2" fmla="*/ 10000 w 10000"/>
              <a:gd name="connsiteY2" fmla="*/ 6 h 10006"/>
              <a:gd name="connsiteX3" fmla="*/ 10000 w 10000"/>
              <a:gd name="connsiteY3" fmla="*/ 10006 h 10006"/>
              <a:gd name="connsiteX4" fmla="*/ 0 w 10000"/>
              <a:gd name="connsiteY4" fmla="*/ 10006 h 10006"/>
              <a:gd name="connsiteX5" fmla="*/ 0 w 10000"/>
              <a:gd name="connsiteY5" fmla="*/ 9997 h 10006"/>
              <a:gd name="connsiteX0" fmla="*/ 0 w 10000"/>
              <a:gd name="connsiteY0" fmla="*/ 9997 h 10006"/>
              <a:gd name="connsiteX1" fmla="*/ 3222 w 10000"/>
              <a:gd name="connsiteY1" fmla="*/ 0 h 10006"/>
              <a:gd name="connsiteX2" fmla="*/ 10000 w 10000"/>
              <a:gd name="connsiteY2" fmla="*/ 6 h 10006"/>
              <a:gd name="connsiteX3" fmla="*/ 10000 w 10000"/>
              <a:gd name="connsiteY3" fmla="*/ 10006 h 10006"/>
              <a:gd name="connsiteX4" fmla="*/ 0 w 10000"/>
              <a:gd name="connsiteY4" fmla="*/ 10006 h 10006"/>
              <a:gd name="connsiteX5" fmla="*/ 0 w 10000"/>
              <a:gd name="connsiteY5" fmla="*/ 9997 h 10006"/>
              <a:gd name="connsiteX0" fmla="*/ 0 w 10000"/>
              <a:gd name="connsiteY0" fmla="*/ 9997 h 10006"/>
              <a:gd name="connsiteX1" fmla="*/ 2812 w 10000"/>
              <a:gd name="connsiteY1" fmla="*/ 0 h 10006"/>
              <a:gd name="connsiteX2" fmla="*/ 10000 w 10000"/>
              <a:gd name="connsiteY2" fmla="*/ 6 h 10006"/>
              <a:gd name="connsiteX3" fmla="*/ 10000 w 10000"/>
              <a:gd name="connsiteY3" fmla="*/ 10006 h 10006"/>
              <a:gd name="connsiteX4" fmla="*/ 0 w 10000"/>
              <a:gd name="connsiteY4" fmla="*/ 10006 h 10006"/>
              <a:gd name="connsiteX5" fmla="*/ 0 w 10000"/>
              <a:gd name="connsiteY5" fmla="*/ 9997 h 10006"/>
              <a:gd name="connsiteX0" fmla="*/ 0 w 10000"/>
              <a:gd name="connsiteY0" fmla="*/ 9984 h 10006"/>
              <a:gd name="connsiteX1" fmla="*/ 2812 w 10000"/>
              <a:gd name="connsiteY1" fmla="*/ 0 h 10006"/>
              <a:gd name="connsiteX2" fmla="*/ 10000 w 10000"/>
              <a:gd name="connsiteY2" fmla="*/ 6 h 10006"/>
              <a:gd name="connsiteX3" fmla="*/ 10000 w 10000"/>
              <a:gd name="connsiteY3" fmla="*/ 10006 h 10006"/>
              <a:gd name="connsiteX4" fmla="*/ 0 w 10000"/>
              <a:gd name="connsiteY4" fmla="*/ 10006 h 10006"/>
              <a:gd name="connsiteX5" fmla="*/ 0 w 10000"/>
              <a:gd name="connsiteY5" fmla="*/ 9984 h 10006"/>
              <a:gd name="connsiteX0" fmla="*/ 0 w 10000"/>
              <a:gd name="connsiteY0" fmla="*/ 9984 h 10006"/>
              <a:gd name="connsiteX1" fmla="*/ 2690 w 10000"/>
              <a:gd name="connsiteY1" fmla="*/ 0 h 10006"/>
              <a:gd name="connsiteX2" fmla="*/ 10000 w 10000"/>
              <a:gd name="connsiteY2" fmla="*/ 6 h 10006"/>
              <a:gd name="connsiteX3" fmla="*/ 10000 w 10000"/>
              <a:gd name="connsiteY3" fmla="*/ 10006 h 10006"/>
              <a:gd name="connsiteX4" fmla="*/ 0 w 10000"/>
              <a:gd name="connsiteY4" fmla="*/ 10006 h 10006"/>
              <a:gd name="connsiteX5" fmla="*/ 0 w 10000"/>
              <a:gd name="connsiteY5" fmla="*/ 9984 h 10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6">
                <a:moveTo>
                  <a:pt x="0" y="9984"/>
                </a:moveTo>
                <a:lnTo>
                  <a:pt x="2690" y="0"/>
                </a:lnTo>
                <a:lnTo>
                  <a:pt x="10000" y="6"/>
                </a:lnTo>
                <a:lnTo>
                  <a:pt x="10000" y="10006"/>
                </a:lnTo>
                <a:lnTo>
                  <a:pt x="0" y="10006"/>
                </a:lnTo>
                <a:lnTo>
                  <a:pt x="0" y="9984"/>
                </a:lnTo>
                <a:close/>
              </a:path>
            </a:pathLst>
          </a:custGeo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4" name="Freihandform: Form 13">
            <a:extLst>
              <a:ext uri="{FF2B5EF4-FFF2-40B4-BE49-F238E27FC236}">
                <a16:creationId xmlns:a16="http://schemas.microsoft.com/office/drawing/2014/main" id="{329726A9-AE85-476A-AB5A-77255B9A733A}"/>
              </a:ext>
            </a:extLst>
          </p:cNvPr>
          <p:cNvSpPr/>
          <p:nvPr/>
        </p:nvSpPr>
        <p:spPr>
          <a:xfrm>
            <a:off x="1143" y="2528951"/>
            <a:ext cx="5632196" cy="3645027"/>
          </a:xfrm>
          <a:custGeom>
            <a:avLst/>
            <a:gdLst>
              <a:gd name="connsiteX0" fmla="*/ 0 w 5632196"/>
              <a:gd name="connsiteY0" fmla="*/ 0 h 3645027"/>
              <a:gd name="connsiteX1" fmla="*/ 0 w 5632196"/>
              <a:gd name="connsiteY1" fmla="*/ 3645027 h 3645027"/>
              <a:gd name="connsiteX2" fmla="*/ 4305554 w 5632196"/>
              <a:gd name="connsiteY2" fmla="*/ 3645027 h 3645027"/>
              <a:gd name="connsiteX3" fmla="*/ 5632196 w 5632196"/>
              <a:gd name="connsiteY3" fmla="*/ 0 h 3645027"/>
              <a:gd name="connsiteX4" fmla="*/ 0 w 5632196"/>
              <a:gd name="connsiteY4" fmla="*/ 0 h 364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32196" h="3645027">
                <a:moveTo>
                  <a:pt x="0" y="0"/>
                </a:moveTo>
                <a:lnTo>
                  <a:pt x="0" y="3645027"/>
                </a:lnTo>
                <a:lnTo>
                  <a:pt x="4305554" y="3645027"/>
                </a:lnTo>
                <a:lnTo>
                  <a:pt x="563219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293995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0C7EA7-5CC8-4E10-B557-D6243924E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B015681-8B15-444E-8FBD-5D48B1444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67133-283F-45D1-9203-F932A8788F74}" type="datetimeFigureOut">
              <a:rPr lang="de-DE" smtClean="0"/>
              <a:t>23.04.2022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574EA10-3C2E-45A0-9051-AEEA7F65E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80D9340-224D-48C1-91F4-2FAD2D100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extplatzhalter 8">
            <a:extLst>
              <a:ext uri="{FF2B5EF4-FFF2-40B4-BE49-F238E27FC236}">
                <a16:creationId xmlns:a16="http://schemas.microsoft.com/office/drawing/2014/main" id="{2F169917-966A-40BB-8B02-BEC2BE20AB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2616" y="260648"/>
            <a:ext cx="11088000" cy="288000"/>
          </a:xfrm>
        </p:spPr>
        <p:txBody>
          <a:bodyPr tIns="0" bIns="720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sng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52324814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C3A63FC-01BB-44FF-81CB-C1C6E59D9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67133-283F-45D1-9203-F932A8788F74}" type="datetimeFigureOut">
              <a:rPr lang="de-DE" smtClean="0"/>
              <a:t>23.04.2022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5A5442C-D8D3-4CE0-870C-23E761627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D25AB6A-169A-480A-BA25-ADA2A812A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035075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5017F7-8126-4821-9F05-89399CC291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520929E-DF1F-4EEF-8B13-023784F1AF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A793848-FD29-48FA-9A3F-901E64233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67133-283F-45D1-9203-F932A8788F74}" type="datetimeFigureOut">
              <a:rPr lang="de-DE" smtClean="0"/>
              <a:t>23.04.2022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A85C830-7F7A-421C-BBC9-65259102E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5646DE0-7957-41AB-B488-9CD622C09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634825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Textebene 1…"/>
          <p:cNvSpPr txBox="1">
            <a:spLocks noGrp="1"/>
          </p:cNvSpPr>
          <p:nvPr>
            <p:ph type="body" idx="1"/>
          </p:nvPr>
        </p:nvSpPr>
        <p:spPr>
          <a:xfrm>
            <a:off x="609600" y="1268412"/>
            <a:ext cx="10972800" cy="485775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469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6594505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331B77-9E39-4467-A5A1-26D3568133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1872" y="1988840"/>
            <a:ext cx="5832000" cy="1368000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3AD5C95-7D4D-48AE-8043-4BB0A41A3D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1384" y="3645024"/>
            <a:ext cx="5544000" cy="1655762"/>
          </a:xfrm>
        </p:spPr>
        <p:txBody>
          <a:bodyPr/>
          <a:lstStyle>
            <a:lvl1pPr marL="0" indent="0" algn="l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16BD5E2-E3B3-4F91-9941-29738D96AF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1384" y="6021312"/>
            <a:ext cx="1944000" cy="216000"/>
          </a:xfrm>
        </p:spPr>
        <p:txBody>
          <a:bodyPr tIns="0"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EF767133-283F-45D1-9203-F932A8788F74}" type="datetimeFigureOut">
              <a:rPr lang="de-DE" smtClean="0"/>
              <a:t>23.04.2022</a:t>
            </a:fld>
            <a:endParaRPr lang="de-DE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23B92C5C-CBF0-4159-9D58-74DBE0EA8EB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1384" y="5733280"/>
            <a:ext cx="2735262" cy="288000"/>
          </a:xfrm>
        </p:spPr>
        <p:txBody>
          <a:bodyPr lIns="0" tIns="36000" rIns="0" bIns="36000"/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6867C71A-52EF-4930-886F-FF78AB0A4D61}"/>
              </a:ext>
            </a:extLst>
          </p:cNvPr>
          <p:cNvSpPr txBox="1"/>
          <p:nvPr/>
        </p:nvSpPr>
        <p:spPr>
          <a:xfrm>
            <a:off x="8904528" y="6093328"/>
            <a:ext cx="2808096" cy="288000"/>
          </a:xfrm>
          <a:prstGeom prst="rect">
            <a:avLst/>
          </a:prstGeom>
          <a:noFill/>
        </p:spPr>
        <p:txBody>
          <a:bodyPr wrap="square" lIns="0" tIns="7200" rIns="54000" bIns="0" rtlCol="0">
            <a:spAutoFit/>
          </a:bodyPr>
          <a:lstStyle/>
          <a:p>
            <a:pPr algn="r"/>
            <a:r>
              <a:rPr lang="de-DE" sz="1800" b="1" dirty="0">
                <a:solidFill>
                  <a:schemeClr val="accent6"/>
                </a:solidFill>
              </a:rPr>
              <a:t>www.uni-siegen.de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DF16CAD2-C6A9-4BDA-8A63-78EB651090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7368" y="410981"/>
            <a:ext cx="2070000" cy="826248"/>
          </a:xfrm>
          <a:prstGeom prst="rect">
            <a:avLst/>
          </a:prstGeom>
        </p:spPr>
      </p:pic>
      <p:grpSp>
        <p:nvGrpSpPr>
          <p:cNvPr id="6" name="Grafik 4">
            <a:extLst>
              <a:ext uri="{FF2B5EF4-FFF2-40B4-BE49-F238E27FC236}">
                <a16:creationId xmlns:a16="http://schemas.microsoft.com/office/drawing/2014/main" id="{4FEE0BF1-8904-41E6-9EAB-433B75A66D4E}"/>
              </a:ext>
            </a:extLst>
          </p:cNvPr>
          <p:cNvGrpSpPr/>
          <p:nvPr/>
        </p:nvGrpSpPr>
        <p:grpSpPr>
          <a:xfrm>
            <a:off x="-18000" y="-1"/>
            <a:ext cx="12218400" cy="6872850"/>
            <a:chOff x="-18000" y="-1"/>
            <a:chExt cx="12218400" cy="6872850"/>
          </a:xfrm>
        </p:grpSpPr>
        <p:sp>
          <p:nvSpPr>
            <p:cNvPr id="7" name="Freihandform: Form 6">
              <a:extLst>
                <a:ext uri="{FF2B5EF4-FFF2-40B4-BE49-F238E27FC236}">
                  <a16:creationId xmlns:a16="http://schemas.microsoft.com/office/drawing/2014/main" id="{28F63E72-D779-4F25-88C2-A7F2C2EDA671}"/>
                </a:ext>
              </a:extLst>
            </p:cNvPr>
            <p:cNvSpPr/>
            <p:nvPr/>
          </p:nvSpPr>
          <p:spPr>
            <a:xfrm>
              <a:off x="-16854" y="1803867"/>
              <a:ext cx="7783756" cy="5068981"/>
            </a:xfrm>
            <a:custGeom>
              <a:avLst/>
              <a:gdLst>
                <a:gd name="connsiteX0" fmla="*/ 0 w 7783756"/>
                <a:gd name="connsiteY0" fmla="*/ 0 h 5068981"/>
                <a:gd name="connsiteX1" fmla="*/ 0 w 7783756"/>
                <a:gd name="connsiteY1" fmla="*/ 5068982 h 5068981"/>
                <a:gd name="connsiteX2" fmla="*/ 5938779 w 7783756"/>
                <a:gd name="connsiteY2" fmla="*/ 5068982 h 5068981"/>
                <a:gd name="connsiteX3" fmla="*/ 7783757 w 7783756"/>
                <a:gd name="connsiteY3" fmla="*/ 0 h 5068981"/>
                <a:gd name="connsiteX4" fmla="*/ 0 w 7783756"/>
                <a:gd name="connsiteY4" fmla="*/ 0 h 5068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83756" h="5068981">
                  <a:moveTo>
                    <a:pt x="0" y="0"/>
                  </a:moveTo>
                  <a:lnTo>
                    <a:pt x="0" y="5068982"/>
                  </a:lnTo>
                  <a:lnTo>
                    <a:pt x="5938779" y="5068982"/>
                  </a:lnTo>
                  <a:lnTo>
                    <a:pt x="778375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127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" name="Freihandform: Form 7">
              <a:extLst>
                <a:ext uri="{FF2B5EF4-FFF2-40B4-BE49-F238E27FC236}">
                  <a16:creationId xmlns:a16="http://schemas.microsoft.com/office/drawing/2014/main" id="{EAC6D96B-4568-4116-8976-2B3D8A6449DC}"/>
                </a:ext>
              </a:extLst>
            </p:cNvPr>
            <p:cNvSpPr/>
            <p:nvPr/>
          </p:nvSpPr>
          <p:spPr>
            <a:xfrm>
              <a:off x="6552063" y="-1"/>
              <a:ext cx="5650627" cy="5353950"/>
            </a:xfrm>
            <a:custGeom>
              <a:avLst/>
              <a:gdLst>
                <a:gd name="connsiteX0" fmla="*/ 5650628 w 5650627"/>
                <a:gd name="connsiteY0" fmla="*/ 0 h 5353950"/>
                <a:gd name="connsiteX1" fmla="*/ 1948707 w 5650627"/>
                <a:gd name="connsiteY1" fmla="*/ 0 h 5353950"/>
                <a:gd name="connsiteX2" fmla="*/ 0 w 5650627"/>
                <a:gd name="connsiteY2" fmla="*/ 5353950 h 5353950"/>
                <a:gd name="connsiteX3" fmla="*/ 5649610 w 5650627"/>
                <a:gd name="connsiteY3" fmla="*/ 5353950 h 5353950"/>
                <a:gd name="connsiteX4" fmla="*/ 5650628 w 5650627"/>
                <a:gd name="connsiteY4" fmla="*/ 5351150 h 5353950"/>
                <a:gd name="connsiteX5" fmla="*/ 5650628 w 5650627"/>
                <a:gd name="connsiteY5" fmla="*/ 0 h 5353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50627" h="5353950">
                  <a:moveTo>
                    <a:pt x="5650628" y="0"/>
                  </a:moveTo>
                  <a:lnTo>
                    <a:pt x="1948707" y="0"/>
                  </a:lnTo>
                  <a:lnTo>
                    <a:pt x="0" y="5353950"/>
                  </a:lnTo>
                  <a:lnTo>
                    <a:pt x="5649610" y="5353950"/>
                  </a:lnTo>
                  <a:lnTo>
                    <a:pt x="5650628" y="5351150"/>
                  </a:lnTo>
                  <a:lnTo>
                    <a:pt x="5650628" y="0"/>
                  </a:lnTo>
                  <a:close/>
                </a:path>
              </a:pathLst>
            </a:custGeom>
            <a:solidFill>
              <a:schemeClr val="accent3"/>
            </a:solidFill>
            <a:ln w="127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sp>
        <p:nvSpPr>
          <p:cNvPr id="5" name="Parallelogramm 4">
            <a:extLst>
              <a:ext uri="{FF2B5EF4-FFF2-40B4-BE49-F238E27FC236}">
                <a16:creationId xmlns:a16="http://schemas.microsoft.com/office/drawing/2014/main" id="{9455762C-E6FA-4CFA-8B54-E7DA92026373}"/>
              </a:ext>
            </a:extLst>
          </p:cNvPr>
          <p:cNvSpPr/>
          <p:nvPr/>
        </p:nvSpPr>
        <p:spPr>
          <a:xfrm>
            <a:off x="2545556" y="410982"/>
            <a:ext cx="339180" cy="826248"/>
          </a:xfrm>
          <a:prstGeom prst="parallelogram">
            <a:avLst>
              <a:gd name="adj" fmla="val 8879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1507C631-DC42-FD44-A0ED-AB2E9FBB344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924" y="410400"/>
            <a:ext cx="2753170" cy="82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62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480FFC-C54D-442F-AB61-6887B4C7B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620792"/>
            <a:ext cx="11088000" cy="43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0D05920-C6D7-4D61-AB99-D69AA5A41B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4" y="2060848"/>
            <a:ext cx="6552728" cy="3816424"/>
          </a:xfrm>
        </p:spPr>
        <p:txBody>
          <a:bodyPr tIns="0"/>
          <a:lstStyle>
            <a:lvl1pPr>
              <a:spcBef>
                <a:spcPts val="1400"/>
              </a:spcBef>
              <a:defRPr sz="2000" b="1">
                <a:solidFill>
                  <a:schemeClr val="tx2"/>
                </a:solidFill>
              </a:defRPr>
            </a:lvl1pPr>
            <a:lvl2pPr marL="18000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b="0">
                <a:solidFill>
                  <a:schemeClr val="tx2"/>
                </a:solidFill>
              </a:defRPr>
            </a:lvl2pPr>
            <a:lvl3pPr marL="18000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>
                <a:solidFill>
                  <a:schemeClr val="tx2"/>
                </a:solidFill>
              </a:defRPr>
            </a:lvl3pPr>
            <a:lvl4pPr marL="18000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>
                <a:solidFill>
                  <a:schemeClr val="tx2"/>
                </a:solidFill>
              </a:defRPr>
            </a:lvl4pPr>
            <a:lvl5pPr marL="18000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>
                <a:solidFill>
                  <a:schemeClr val="tx2"/>
                </a:solidFill>
              </a:defRPr>
            </a:lvl5pPr>
            <a:lvl6pPr marL="180000" indent="0">
              <a:buFont typeface="+mj-lt"/>
              <a:buNone/>
              <a:defRPr>
                <a:solidFill>
                  <a:schemeClr val="tx2"/>
                </a:solidFill>
              </a:defRPr>
            </a:lvl6pPr>
            <a:lvl7pPr marL="180000" indent="0">
              <a:buFont typeface="+mj-lt"/>
              <a:buNone/>
              <a:defRPr>
                <a:solidFill>
                  <a:schemeClr val="tx2"/>
                </a:solidFill>
              </a:defRPr>
            </a:lvl7pPr>
            <a:lvl8pPr marL="180000" indent="0">
              <a:buFont typeface="+mj-lt"/>
              <a:buNone/>
              <a:defRPr>
                <a:solidFill>
                  <a:schemeClr val="tx2"/>
                </a:solidFill>
              </a:defRPr>
            </a:lvl8pPr>
            <a:lvl9pPr marL="180000" indent="0">
              <a:buFont typeface="+mj-lt"/>
              <a:buNone/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E9413C9-41C0-4118-88C9-422A5DE23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67133-283F-45D1-9203-F932A8788F74}" type="datetimeFigureOut">
              <a:rPr lang="de-DE" smtClean="0"/>
              <a:t>23.04.2022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89B284C-D04C-476B-8F04-2A7AF1C95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0CF60C3-89CB-46E0-AF81-A3E502C60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178A024A-4794-4471-B069-9F8C3E851DB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2152" y="980728"/>
            <a:ext cx="7992120" cy="432000"/>
          </a:xfrm>
        </p:spPr>
        <p:txBody>
          <a:bodyPr tIns="36000"/>
          <a:lstStyle>
            <a:lvl1pPr>
              <a:lnSpc>
                <a:spcPct val="90000"/>
              </a:lnSpc>
              <a:defRPr sz="2800">
                <a:solidFill>
                  <a:schemeClr val="tx1"/>
                </a:solidFill>
              </a:defRPr>
            </a:lvl1pPr>
            <a:lvl2pPr marL="0" indent="0">
              <a:lnSpc>
                <a:spcPct val="90000"/>
              </a:lnSpc>
              <a:buFont typeface="+mj-lt"/>
              <a:buNone/>
              <a:defRPr sz="2800" b="0" i="0">
                <a:solidFill>
                  <a:schemeClr val="tx1"/>
                </a:solidFill>
              </a:defRPr>
            </a:lvl2pPr>
            <a:lvl3pPr marL="0" indent="0">
              <a:lnSpc>
                <a:spcPct val="90000"/>
              </a:lnSpc>
              <a:buFont typeface="+mj-lt"/>
              <a:buNone/>
              <a:defRPr sz="2800" b="0" i="0">
                <a:solidFill>
                  <a:schemeClr val="tx1"/>
                </a:solidFill>
              </a:defRPr>
            </a:lvl3pPr>
            <a:lvl4pPr marL="0" indent="0">
              <a:lnSpc>
                <a:spcPct val="90000"/>
              </a:lnSpc>
              <a:buFont typeface="+mj-lt"/>
              <a:buNone/>
              <a:defRPr sz="2800" b="0" i="0">
                <a:solidFill>
                  <a:schemeClr val="tx1"/>
                </a:solidFill>
              </a:defRPr>
            </a:lvl4pPr>
            <a:lvl5pPr marL="0" indent="0">
              <a:lnSpc>
                <a:spcPct val="90000"/>
              </a:lnSpc>
              <a:buFont typeface="+mj-lt"/>
              <a:buNone/>
              <a:defRPr sz="2800" b="0" i="0">
                <a:solidFill>
                  <a:schemeClr val="tx1"/>
                </a:solidFill>
              </a:defRPr>
            </a:lvl5pPr>
            <a:lvl6pPr marL="0" indent="0">
              <a:lnSpc>
                <a:spcPct val="90000"/>
              </a:lnSpc>
              <a:buFont typeface="+mj-lt"/>
              <a:buNone/>
              <a:defRPr sz="2800" b="0" i="0">
                <a:solidFill>
                  <a:schemeClr val="tx1"/>
                </a:solidFill>
              </a:defRPr>
            </a:lvl6pPr>
            <a:lvl7pPr marL="0" indent="0">
              <a:lnSpc>
                <a:spcPct val="90000"/>
              </a:lnSpc>
              <a:buFont typeface="+mj-lt"/>
              <a:buNone/>
              <a:defRPr sz="2800" b="0" i="0">
                <a:solidFill>
                  <a:schemeClr val="tx1"/>
                </a:solidFill>
              </a:defRPr>
            </a:lvl7pPr>
            <a:lvl8pPr marL="0" indent="0">
              <a:lnSpc>
                <a:spcPct val="90000"/>
              </a:lnSpc>
              <a:buFont typeface="+mj-lt"/>
              <a:buNone/>
              <a:defRPr sz="2800" b="0" i="0">
                <a:solidFill>
                  <a:schemeClr val="tx1"/>
                </a:solidFill>
              </a:defRPr>
            </a:lvl8pPr>
            <a:lvl9pPr marL="0" indent="0">
              <a:lnSpc>
                <a:spcPct val="90000"/>
              </a:lnSpc>
              <a:buFont typeface="+mj-lt"/>
              <a:buNone/>
              <a:defRPr sz="2800" b="0" i="0"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grpSp>
        <p:nvGrpSpPr>
          <p:cNvPr id="7" name="Grafik 16">
            <a:extLst>
              <a:ext uri="{FF2B5EF4-FFF2-40B4-BE49-F238E27FC236}">
                <a16:creationId xmlns:a16="http://schemas.microsoft.com/office/drawing/2014/main" id="{1CC7D6F7-6576-46E9-8F5C-0D08112494D4}"/>
              </a:ext>
            </a:extLst>
          </p:cNvPr>
          <p:cNvGrpSpPr/>
          <p:nvPr/>
        </p:nvGrpSpPr>
        <p:grpSpPr>
          <a:xfrm>
            <a:off x="-10800" y="0"/>
            <a:ext cx="12204000" cy="6864750"/>
            <a:chOff x="-10800" y="0"/>
            <a:chExt cx="12204000" cy="6864750"/>
          </a:xfrm>
        </p:grpSpPr>
        <p:sp>
          <p:nvSpPr>
            <p:cNvPr id="8" name="Freihandform: Form 7">
              <a:extLst>
                <a:ext uri="{FF2B5EF4-FFF2-40B4-BE49-F238E27FC236}">
                  <a16:creationId xmlns:a16="http://schemas.microsoft.com/office/drawing/2014/main" id="{45C35ECD-471C-44FB-8C31-D16F5FBB515A}"/>
                </a:ext>
              </a:extLst>
            </p:cNvPr>
            <p:cNvSpPr/>
            <p:nvPr/>
          </p:nvSpPr>
          <p:spPr>
            <a:xfrm>
              <a:off x="-9655" y="1801742"/>
              <a:ext cx="8900148" cy="4378312"/>
            </a:xfrm>
            <a:custGeom>
              <a:avLst/>
              <a:gdLst>
                <a:gd name="connsiteX0" fmla="*/ 0 w 8900148"/>
                <a:gd name="connsiteY0" fmla="*/ 0 h 4378312"/>
                <a:gd name="connsiteX1" fmla="*/ 0 w 8900148"/>
                <a:gd name="connsiteY1" fmla="*/ 4378313 h 4378312"/>
                <a:gd name="connsiteX2" fmla="*/ 7306510 w 8900148"/>
                <a:gd name="connsiteY2" fmla="*/ 4378313 h 4378312"/>
                <a:gd name="connsiteX3" fmla="*/ 8900149 w 8900148"/>
                <a:gd name="connsiteY3" fmla="*/ 0 h 4378312"/>
                <a:gd name="connsiteX4" fmla="*/ 0 w 8900148"/>
                <a:gd name="connsiteY4" fmla="*/ 0 h 4378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00148" h="4378312">
                  <a:moveTo>
                    <a:pt x="0" y="0"/>
                  </a:moveTo>
                  <a:lnTo>
                    <a:pt x="0" y="4378313"/>
                  </a:lnTo>
                  <a:lnTo>
                    <a:pt x="7306510" y="4378313"/>
                  </a:lnTo>
                  <a:lnTo>
                    <a:pt x="890014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F5B93"/>
            </a:solidFill>
            <a:ln w="127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" name="Freihandform: Form 8">
              <a:extLst>
                <a:ext uri="{FF2B5EF4-FFF2-40B4-BE49-F238E27FC236}">
                  <a16:creationId xmlns:a16="http://schemas.microsoft.com/office/drawing/2014/main" id="{F3D9652C-3B6E-4EF3-88D5-C1F96FDC61FC}"/>
                </a:ext>
              </a:extLst>
            </p:cNvPr>
            <p:cNvSpPr/>
            <p:nvPr/>
          </p:nvSpPr>
          <p:spPr>
            <a:xfrm>
              <a:off x="7558476" y="1293878"/>
              <a:ext cx="4637011" cy="4378439"/>
            </a:xfrm>
            <a:custGeom>
              <a:avLst/>
              <a:gdLst>
                <a:gd name="connsiteX0" fmla="*/ 4637012 w 4637011"/>
                <a:gd name="connsiteY0" fmla="*/ 0 h 4378439"/>
                <a:gd name="connsiteX1" fmla="*/ 1593640 w 4637011"/>
                <a:gd name="connsiteY1" fmla="*/ 0 h 4378439"/>
                <a:gd name="connsiteX2" fmla="*/ 0 w 4637011"/>
                <a:gd name="connsiteY2" fmla="*/ 4378440 h 4378439"/>
                <a:gd name="connsiteX3" fmla="*/ 4635868 w 4637011"/>
                <a:gd name="connsiteY3" fmla="*/ 4378440 h 4378439"/>
                <a:gd name="connsiteX4" fmla="*/ 4637012 w 4637011"/>
                <a:gd name="connsiteY4" fmla="*/ 4375388 h 4378439"/>
                <a:gd name="connsiteX5" fmla="*/ 4637012 w 4637011"/>
                <a:gd name="connsiteY5" fmla="*/ 0 h 43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37011" h="4378439">
                  <a:moveTo>
                    <a:pt x="4637012" y="0"/>
                  </a:moveTo>
                  <a:lnTo>
                    <a:pt x="1593640" y="0"/>
                  </a:lnTo>
                  <a:lnTo>
                    <a:pt x="0" y="4378440"/>
                  </a:lnTo>
                  <a:lnTo>
                    <a:pt x="4635868" y="4378440"/>
                  </a:lnTo>
                  <a:lnTo>
                    <a:pt x="4637012" y="4375388"/>
                  </a:lnTo>
                  <a:lnTo>
                    <a:pt x="4637012" y="0"/>
                  </a:lnTo>
                  <a:close/>
                </a:path>
              </a:pathLst>
            </a:custGeom>
            <a:solidFill>
              <a:srgbClr val="A78EC2"/>
            </a:solidFill>
            <a:ln w="127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720023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480FFC-C54D-442F-AB61-6887B4C7B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0D05920-C6D7-4D61-AB99-D69AA5A41B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E9413C9-41C0-4118-88C9-422A5DE23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67133-283F-45D1-9203-F932A8788F74}" type="datetimeFigureOut">
              <a:rPr lang="de-DE" smtClean="0"/>
              <a:t>23.04.2022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89B284C-D04C-476B-8F04-2A7AF1C95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0CF60C3-89CB-46E0-AF81-A3E502C60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extplatzhalter 8">
            <a:extLst>
              <a:ext uri="{FF2B5EF4-FFF2-40B4-BE49-F238E27FC236}">
                <a16:creationId xmlns:a16="http://schemas.microsoft.com/office/drawing/2014/main" id="{B54B792C-CDB3-4613-BDDA-AC44C09F36E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2616" y="260648"/>
            <a:ext cx="11088000" cy="288000"/>
          </a:xfrm>
        </p:spPr>
        <p:txBody>
          <a:bodyPr tIns="0" bIns="720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sng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264021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bg>
      <p:bgPr>
        <a:solidFill>
          <a:srgbClr val="A78E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BD1271F-5276-4A85-9285-36954394676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51384" y="658800"/>
            <a:ext cx="4104000" cy="5760000"/>
          </a:xfrm>
        </p:spPr>
        <p:txBody>
          <a:bodyPr/>
          <a:lstStyle>
            <a:lvl1pPr marL="0" indent="0">
              <a:lnSpc>
                <a:spcPct val="88000"/>
              </a:lnSpc>
              <a:buNone/>
              <a:defRPr sz="48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0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96B8529-73FE-43C7-8F21-9054FE81E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5872" y="0"/>
            <a:ext cx="9826128" cy="6858000"/>
          </a:xfrm>
          <a:custGeom>
            <a:avLst/>
            <a:gdLst>
              <a:gd name="connsiteX0" fmla="*/ 0 w 9840416"/>
              <a:gd name="connsiteY0" fmla="*/ 0 h 6858000"/>
              <a:gd name="connsiteX1" fmla="*/ 9840416 w 9840416"/>
              <a:gd name="connsiteY1" fmla="*/ 0 h 6858000"/>
              <a:gd name="connsiteX2" fmla="*/ 9840416 w 9840416"/>
              <a:gd name="connsiteY2" fmla="*/ 6858000 h 6858000"/>
              <a:gd name="connsiteX3" fmla="*/ 0 w 9840416"/>
              <a:gd name="connsiteY3" fmla="*/ 6858000 h 6858000"/>
              <a:gd name="connsiteX4" fmla="*/ 0 w 9840416"/>
              <a:gd name="connsiteY4" fmla="*/ 0 h 6858000"/>
              <a:gd name="connsiteX0" fmla="*/ 2688431 w 9840416"/>
              <a:gd name="connsiteY0" fmla="*/ 0 h 6858000"/>
              <a:gd name="connsiteX1" fmla="*/ 9840416 w 9840416"/>
              <a:gd name="connsiteY1" fmla="*/ 0 h 6858000"/>
              <a:gd name="connsiteX2" fmla="*/ 9840416 w 9840416"/>
              <a:gd name="connsiteY2" fmla="*/ 6858000 h 6858000"/>
              <a:gd name="connsiteX3" fmla="*/ 0 w 9840416"/>
              <a:gd name="connsiteY3" fmla="*/ 6858000 h 6858000"/>
              <a:gd name="connsiteX4" fmla="*/ 2688431 w 9840416"/>
              <a:gd name="connsiteY4" fmla="*/ 0 h 6858000"/>
              <a:gd name="connsiteX0" fmla="*/ 2674143 w 9826128"/>
              <a:gd name="connsiteY0" fmla="*/ 0 h 6858000"/>
              <a:gd name="connsiteX1" fmla="*/ 9826128 w 9826128"/>
              <a:gd name="connsiteY1" fmla="*/ 0 h 6858000"/>
              <a:gd name="connsiteX2" fmla="*/ 9826128 w 9826128"/>
              <a:gd name="connsiteY2" fmla="*/ 6858000 h 6858000"/>
              <a:gd name="connsiteX3" fmla="*/ 0 w 9826128"/>
              <a:gd name="connsiteY3" fmla="*/ 6858000 h 6858000"/>
              <a:gd name="connsiteX4" fmla="*/ 2674143 w 9826128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26128" h="6858000">
                <a:moveTo>
                  <a:pt x="2674143" y="0"/>
                </a:moveTo>
                <a:lnTo>
                  <a:pt x="9826128" y="0"/>
                </a:lnTo>
                <a:lnTo>
                  <a:pt x="9826128" y="6858000"/>
                </a:lnTo>
                <a:lnTo>
                  <a:pt x="0" y="6858000"/>
                </a:lnTo>
                <a:lnTo>
                  <a:pt x="2674143" y="0"/>
                </a:lnTo>
                <a:close/>
              </a:path>
            </a:pathLst>
          </a:custGeom>
          <a:solidFill>
            <a:srgbClr val="5F5B93"/>
          </a:solidFill>
        </p:spPr>
        <p:txBody>
          <a:bodyPr lIns="1620000" bIns="1152000" anchor="b">
            <a:no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51969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pitel Layout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6B8529-73FE-43C7-8F21-9054FE81E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1556792"/>
            <a:ext cx="5040000" cy="1728000"/>
          </a:xfrm>
          <a:noFill/>
        </p:spPr>
        <p:txBody>
          <a:bodyPr lIns="0" tIns="36000" bIns="0" anchor="t" anchorCtr="0">
            <a:noAutofit/>
          </a:bodyPr>
          <a:lstStyle>
            <a:lvl1pPr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Grafik 22">
            <a:extLst>
              <a:ext uri="{FF2B5EF4-FFF2-40B4-BE49-F238E27FC236}">
                <a16:creationId xmlns:a16="http://schemas.microsoft.com/office/drawing/2014/main" id="{FCA6D92E-30E9-42EB-80A4-748C23776EF8}"/>
              </a:ext>
            </a:extLst>
          </p:cNvPr>
          <p:cNvSpPr/>
          <p:nvPr/>
        </p:nvSpPr>
        <p:spPr>
          <a:xfrm>
            <a:off x="5917438" y="0"/>
            <a:ext cx="6276847" cy="6858000"/>
          </a:xfrm>
          <a:custGeom>
            <a:avLst/>
            <a:gdLst>
              <a:gd name="connsiteX0" fmla="*/ 6276848 w 6276847"/>
              <a:gd name="connsiteY0" fmla="*/ 0 h 6858000"/>
              <a:gd name="connsiteX1" fmla="*/ 2496058 w 6276847"/>
              <a:gd name="connsiteY1" fmla="*/ 0 h 6858000"/>
              <a:gd name="connsiteX2" fmla="*/ 0 w 6276847"/>
              <a:gd name="connsiteY2" fmla="*/ 6858000 h 6858000"/>
              <a:gd name="connsiteX3" fmla="*/ 6276086 w 6276847"/>
              <a:gd name="connsiteY3" fmla="*/ 6858000 h 6858000"/>
              <a:gd name="connsiteX4" fmla="*/ 6276848 w 6276847"/>
              <a:gd name="connsiteY4" fmla="*/ 6855841 h 6858000"/>
              <a:gd name="connsiteX5" fmla="*/ 6276848 w 6276847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76847" h="6858000">
                <a:moveTo>
                  <a:pt x="6276848" y="0"/>
                </a:moveTo>
                <a:lnTo>
                  <a:pt x="2496058" y="0"/>
                </a:lnTo>
                <a:lnTo>
                  <a:pt x="0" y="6858000"/>
                </a:lnTo>
                <a:lnTo>
                  <a:pt x="6276086" y="6858000"/>
                </a:lnTo>
                <a:lnTo>
                  <a:pt x="6276848" y="6855841"/>
                </a:lnTo>
                <a:lnTo>
                  <a:pt x="6276848" y="0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2617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2.svg"/><Relationship Id="rId30" Type="http://schemas.openxmlformats.org/officeDocument/2006/relationships/image" Target="../media/image5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26" Type="http://schemas.openxmlformats.org/officeDocument/2006/relationships/image" Target="../media/image2.svg"/><Relationship Id="rId3" Type="http://schemas.openxmlformats.org/officeDocument/2006/relationships/slideLayout" Target="../slideLayouts/slideLayout27.xml"/><Relationship Id="rId21" Type="http://schemas.openxmlformats.org/officeDocument/2006/relationships/slideLayout" Target="../slideLayouts/slideLayout45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44.xml"/><Relationship Id="rId29" Type="http://schemas.openxmlformats.org/officeDocument/2006/relationships/image" Target="../media/image10.pn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23" Type="http://schemas.openxmlformats.org/officeDocument/2006/relationships/slideLayout" Target="../slideLayouts/slideLayout47.xml"/><Relationship Id="rId28" Type="http://schemas.openxmlformats.org/officeDocument/2006/relationships/image" Target="../media/image4.jpeg"/><Relationship Id="rId10" Type="http://schemas.openxmlformats.org/officeDocument/2006/relationships/slideLayout" Target="../slideLayouts/slideLayout34.xml"/><Relationship Id="rId19" Type="http://schemas.openxmlformats.org/officeDocument/2006/relationships/slideLayout" Target="../slideLayouts/slideLayout43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Relationship Id="rId22" Type="http://schemas.openxmlformats.org/officeDocument/2006/relationships/slideLayout" Target="../slideLayouts/slideLayout46.xml"/><Relationship Id="rId27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6DCCBDE3-A89C-4F87-BA54-A803CF585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620792"/>
            <a:ext cx="11088000" cy="86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2ED3204-B3CD-4DC4-9A86-021666AC93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1384" y="1701296"/>
            <a:ext cx="11088000" cy="4464000"/>
          </a:xfrm>
          <a:prstGeom prst="rect">
            <a:avLst/>
          </a:prstGeom>
        </p:spPr>
        <p:txBody>
          <a:bodyPr vert="horz" lIns="0" tIns="18000" rIns="0" bIns="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6</a:t>
            </a:r>
          </a:p>
          <a:p>
            <a:pPr lvl="6"/>
            <a:r>
              <a:rPr lang="de-DE" dirty="0"/>
              <a:t>7</a:t>
            </a:r>
          </a:p>
          <a:p>
            <a:pPr lvl="7"/>
            <a:r>
              <a:rPr lang="de-DE" dirty="0"/>
              <a:t>8</a:t>
            </a:r>
          </a:p>
          <a:p>
            <a:pPr lvl="8"/>
            <a:r>
              <a:rPr lang="de-DE" dirty="0"/>
              <a:t>9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D4BC9EF-308F-413B-81E6-364977B527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840416" y="6453352"/>
            <a:ext cx="1512000" cy="144000"/>
          </a:xfrm>
          <a:prstGeom prst="rect">
            <a:avLst/>
          </a:prstGeom>
        </p:spPr>
        <p:txBody>
          <a:bodyPr vert="horz" lIns="0" tIns="43200" rIns="0" bIns="0" rtlCol="0" anchor="t" anchorCtr="0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767133-283F-45D1-9203-F932A8788F74}" type="datetimeFigureOut">
              <a:rPr lang="de-DE" smtClean="0"/>
              <a:t>23.04.2022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DE0AFB5-0220-4FCE-9BC1-51EDC3697A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75920" y="6453336"/>
            <a:ext cx="4320000" cy="144000"/>
          </a:xfrm>
          <a:prstGeom prst="rect">
            <a:avLst/>
          </a:prstGeom>
        </p:spPr>
        <p:txBody>
          <a:bodyPr vert="horz" lIns="0" tIns="43200" rIns="14400" bIns="0" rtlCol="0" anchor="t" anchorCtr="0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0540230-7E52-434A-946B-79F9C81069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2584" y="6453336"/>
            <a:ext cx="289248" cy="144000"/>
          </a:xfrm>
          <a:prstGeom prst="rect">
            <a:avLst/>
          </a:prstGeom>
        </p:spPr>
        <p:txBody>
          <a:bodyPr vert="horz" lIns="0" tIns="7200" rIns="0" bIns="0" rtlCol="0" anchor="t" anchorCtr="0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B4B4D-7CA3-9044-876B-883B54F8677D}" type="slidenum">
              <a:rPr lang="de-DE" smtClean="0"/>
              <a:t>‹Nr.›</a:t>
            </a:fld>
            <a:endParaRPr lang="de-DE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A079685E-F268-43A6-900F-8FE9E297B579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475635" y="6277045"/>
            <a:ext cx="383407" cy="396000"/>
          </a:xfrm>
          <a:prstGeom prst="rect">
            <a:avLst/>
          </a:prstGeom>
        </p:spPr>
      </p:pic>
      <p:sp>
        <p:nvSpPr>
          <p:cNvPr id="7" name="Parallelogramm 6">
            <a:extLst>
              <a:ext uri="{FF2B5EF4-FFF2-40B4-BE49-F238E27FC236}">
                <a16:creationId xmlns:a16="http://schemas.microsoft.com/office/drawing/2014/main" id="{3925A3B8-758F-47EE-A4DA-C38EC940F536}"/>
              </a:ext>
            </a:extLst>
          </p:cNvPr>
          <p:cNvSpPr/>
          <p:nvPr/>
        </p:nvSpPr>
        <p:spPr>
          <a:xfrm>
            <a:off x="883443" y="6267450"/>
            <a:ext cx="171451" cy="404813"/>
          </a:xfrm>
          <a:prstGeom prst="parallelogram">
            <a:avLst>
              <a:gd name="adj" fmla="val 86333"/>
            </a:avLst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CD7EEEBB-790C-284C-BDFA-C417AFA7F8A4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0" y="6278400"/>
            <a:ext cx="404396" cy="3960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14521501-2635-4A48-B3B6-2C3A3308BCE0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00" y="6278400"/>
            <a:ext cx="225286" cy="396000"/>
          </a:xfrm>
          <a:prstGeom prst="rect">
            <a:avLst/>
          </a:prstGeom>
        </p:spPr>
      </p:pic>
      <p:pic>
        <p:nvPicPr>
          <p:cNvPr id="12" name="Grafik 11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2F5EA63F-A8CD-4DC2-8CD1-3DB5257BEC08}"/>
              </a:ext>
            </a:extLst>
          </p:cNvPr>
          <p:cNvPicPr>
            <a:picLocks noChangeAspect="1"/>
          </p:cNvPicPr>
          <p:nvPr userDrawn="1"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672" y="6267450"/>
            <a:ext cx="2192751" cy="441702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56F6F0E1-18F1-449A-AED1-E496E4C8033C}"/>
              </a:ext>
            </a:extLst>
          </p:cNvPr>
          <p:cNvPicPr>
            <a:picLocks noChangeAspect="1"/>
          </p:cNvPicPr>
          <p:nvPr userDrawn="1"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417" y="6278400"/>
            <a:ext cx="225286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883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5" r:id="rId14"/>
    <p:sldLayoutId id="2147483756" r:id="rId15"/>
    <p:sldLayoutId id="2147483757" r:id="rId16"/>
    <p:sldLayoutId id="2147483758" r:id="rId17"/>
    <p:sldLayoutId id="2147483759" r:id="rId18"/>
    <p:sldLayoutId id="2147483760" r:id="rId19"/>
    <p:sldLayoutId id="2147483761" r:id="rId20"/>
    <p:sldLayoutId id="2147483762" r:id="rId21"/>
    <p:sldLayoutId id="2147483763" r:id="rId22"/>
    <p:sldLayoutId id="2147483765" r:id="rId23"/>
    <p:sldLayoutId id="2147483793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7000"/>
        </a:lnSpc>
        <a:spcBef>
          <a:spcPts val="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17000"/>
        </a:lnSpc>
        <a:spcBef>
          <a:spcPts val="1400"/>
        </a:spcBef>
        <a:spcAft>
          <a:spcPts val="1200"/>
        </a:spcAft>
        <a:buFont typeface="Arial" panose="020B0604020202020204" pitchFamily="34" charset="0"/>
        <a:buNone/>
        <a:defRPr sz="2000" b="1" kern="1200">
          <a:solidFill>
            <a:schemeClr val="accent5"/>
          </a:solidFill>
          <a:latin typeface="+mn-lt"/>
          <a:ea typeface="+mn-ea"/>
          <a:cs typeface="+mn-cs"/>
        </a:defRPr>
      </a:lvl2pPr>
      <a:lvl3pPr marL="252000" indent="-252000" algn="l" defTabSz="914400" rtl="0" eaLnBrk="1" latinLnBrk="0" hangingPunct="1">
        <a:lnSpc>
          <a:spcPct val="117000"/>
        </a:lnSpc>
        <a:spcBef>
          <a:spcPts val="0"/>
        </a:spcBef>
        <a:spcAft>
          <a:spcPts val="0"/>
        </a:spcAft>
        <a:buClr>
          <a:schemeClr val="accent5"/>
        </a:buClr>
        <a:buFont typeface="+mj-lt"/>
        <a:buAutoNum type="arabicPeriod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252000" indent="-216000" algn="l" defTabSz="914400" rtl="0" eaLnBrk="1" latinLnBrk="0" hangingPunct="1">
        <a:lnSpc>
          <a:spcPct val="117000"/>
        </a:lnSpc>
        <a:spcBef>
          <a:spcPts val="0"/>
        </a:spcBef>
        <a:spcAft>
          <a:spcPts val="0"/>
        </a:spcAft>
        <a:buClr>
          <a:schemeClr val="accent5"/>
        </a:buClr>
        <a:buFont typeface="Calibri" panose="020F050202020403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432000" indent="-180000" algn="l" defTabSz="914400" rtl="0" eaLnBrk="1" latinLnBrk="0" hangingPunct="1">
        <a:lnSpc>
          <a:spcPct val="117000"/>
        </a:lnSpc>
        <a:spcBef>
          <a:spcPts val="0"/>
        </a:spcBef>
        <a:spcAft>
          <a:spcPts val="0"/>
        </a:spcAft>
        <a:buClr>
          <a:schemeClr val="accent5"/>
        </a:buClr>
        <a:buFont typeface="Calibri" panose="020F050202020403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612000" indent="-180000" algn="l" defTabSz="914400" rtl="0" eaLnBrk="1" latinLnBrk="0" hangingPunct="1">
        <a:lnSpc>
          <a:spcPct val="117000"/>
        </a:lnSpc>
        <a:spcBef>
          <a:spcPts val="0"/>
        </a:spcBef>
        <a:spcAft>
          <a:spcPts val="0"/>
        </a:spcAft>
        <a:buClr>
          <a:schemeClr val="accent5"/>
        </a:buClr>
        <a:buFont typeface="Calibri" panose="020F050202020403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17000"/>
        </a:lnSpc>
        <a:spcBef>
          <a:spcPts val="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17000"/>
        </a:lnSpc>
        <a:spcBef>
          <a:spcPts val="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17000"/>
        </a:lnSpc>
        <a:spcBef>
          <a:spcPts val="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6DCCBDE3-A89C-4F87-BA54-A803CF585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620792"/>
            <a:ext cx="11088000" cy="86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2ED3204-B3CD-4DC4-9A86-021666AC93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1384" y="1701296"/>
            <a:ext cx="11088000" cy="4464000"/>
          </a:xfrm>
          <a:prstGeom prst="rect">
            <a:avLst/>
          </a:prstGeom>
        </p:spPr>
        <p:txBody>
          <a:bodyPr vert="horz" lIns="0" tIns="18000" rIns="0" bIns="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6</a:t>
            </a:r>
          </a:p>
          <a:p>
            <a:pPr lvl="6"/>
            <a:r>
              <a:rPr lang="de-DE" dirty="0"/>
              <a:t>7</a:t>
            </a:r>
          </a:p>
          <a:p>
            <a:pPr lvl="7"/>
            <a:r>
              <a:rPr lang="de-DE" dirty="0"/>
              <a:t>8</a:t>
            </a:r>
          </a:p>
          <a:p>
            <a:pPr lvl="8"/>
            <a:r>
              <a:rPr lang="de-DE" dirty="0"/>
              <a:t>9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D4BC9EF-308F-413B-81E6-364977B527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840416" y="6453352"/>
            <a:ext cx="1512000" cy="144000"/>
          </a:xfrm>
          <a:prstGeom prst="rect">
            <a:avLst/>
          </a:prstGeom>
        </p:spPr>
        <p:txBody>
          <a:bodyPr vert="horz" lIns="0" tIns="43200" rIns="0" bIns="0" rtlCol="0" anchor="t" anchorCtr="0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767133-283F-45D1-9203-F932A8788F74}" type="datetimeFigureOut">
              <a:rPr lang="de-DE" smtClean="0"/>
              <a:t>23.04.2022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DE0AFB5-0220-4FCE-9BC1-51EDC3697A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75920" y="6453336"/>
            <a:ext cx="4320000" cy="144000"/>
          </a:xfrm>
          <a:prstGeom prst="rect">
            <a:avLst/>
          </a:prstGeom>
        </p:spPr>
        <p:txBody>
          <a:bodyPr vert="horz" lIns="0" tIns="43200" rIns="14400" bIns="0" rtlCol="0" anchor="t" anchorCtr="0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0540230-7E52-434A-946B-79F9C81069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2584" y="6453336"/>
            <a:ext cx="289248" cy="144000"/>
          </a:xfrm>
          <a:prstGeom prst="rect">
            <a:avLst/>
          </a:prstGeom>
        </p:spPr>
        <p:txBody>
          <a:bodyPr vert="horz" lIns="0" tIns="7200" rIns="0" bIns="0" rtlCol="0" anchor="t" anchorCtr="0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B4B4D-7CA3-9044-876B-883B54F8677D}" type="slidenum">
              <a:rPr lang="de-DE" smtClean="0"/>
              <a:t>‹Nr.›</a:t>
            </a:fld>
            <a:endParaRPr lang="de-DE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A079685E-F268-43A6-900F-8FE9E297B579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475635" y="6277045"/>
            <a:ext cx="383407" cy="396000"/>
          </a:xfrm>
          <a:prstGeom prst="rect">
            <a:avLst/>
          </a:prstGeom>
        </p:spPr>
      </p:pic>
      <p:sp>
        <p:nvSpPr>
          <p:cNvPr id="7" name="Parallelogramm 6">
            <a:extLst>
              <a:ext uri="{FF2B5EF4-FFF2-40B4-BE49-F238E27FC236}">
                <a16:creationId xmlns:a16="http://schemas.microsoft.com/office/drawing/2014/main" id="{3925A3B8-758F-47EE-A4DA-C38EC940F536}"/>
              </a:ext>
            </a:extLst>
          </p:cNvPr>
          <p:cNvSpPr/>
          <p:nvPr/>
        </p:nvSpPr>
        <p:spPr>
          <a:xfrm>
            <a:off x="883443" y="6267450"/>
            <a:ext cx="171451" cy="404813"/>
          </a:xfrm>
          <a:prstGeom prst="parallelogram">
            <a:avLst>
              <a:gd name="adj" fmla="val 86333"/>
            </a:avLst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CD7EEEBB-790C-284C-BDFA-C417AFA7F8A4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0" y="6278400"/>
            <a:ext cx="404396" cy="3960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14521501-2635-4A48-B3B6-2C3A3308BCE0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00" y="6278400"/>
            <a:ext cx="225286" cy="3960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E8250A72-2A07-4378-8F15-6D02E140FC7F}"/>
              </a:ext>
            </a:extLst>
          </p:cNvPr>
          <p:cNvPicPr>
            <a:picLocks noChangeAspect="1"/>
          </p:cNvPicPr>
          <p:nvPr userDrawn="1"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051" y="6277045"/>
            <a:ext cx="225286" cy="39600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CE85B8E4-921E-4E23-9D6F-AD3D0BEB3DA9}"/>
              </a:ext>
            </a:extLst>
          </p:cNvPr>
          <p:cNvPicPr>
            <a:picLocks noChangeAspect="1"/>
          </p:cNvPicPr>
          <p:nvPr userDrawn="1"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337" y="6243983"/>
            <a:ext cx="1260106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949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  <p:sldLayoutId id="2147483778" r:id="rId12"/>
    <p:sldLayoutId id="2147483779" r:id="rId13"/>
    <p:sldLayoutId id="2147483780" r:id="rId14"/>
    <p:sldLayoutId id="2147483781" r:id="rId15"/>
    <p:sldLayoutId id="2147483782" r:id="rId16"/>
    <p:sldLayoutId id="2147483783" r:id="rId17"/>
    <p:sldLayoutId id="2147483784" r:id="rId18"/>
    <p:sldLayoutId id="2147483785" r:id="rId19"/>
    <p:sldLayoutId id="2147483786" r:id="rId20"/>
    <p:sldLayoutId id="2147483787" r:id="rId21"/>
    <p:sldLayoutId id="2147483788" r:id="rId22"/>
    <p:sldLayoutId id="2147483789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7000"/>
        </a:lnSpc>
        <a:spcBef>
          <a:spcPts val="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17000"/>
        </a:lnSpc>
        <a:spcBef>
          <a:spcPts val="1400"/>
        </a:spcBef>
        <a:spcAft>
          <a:spcPts val="1200"/>
        </a:spcAft>
        <a:buFont typeface="Arial" panose="020B0604020202020204" pitchFamily="34" charset="0"/>
        <a:buNone/>
        <a:defRPr sz="2000" b="1" kern="1200">
          <a:solidFill>
            <a:schemeClr val="accent5"/>
          </a:solidFill>
          <a:latin typeface="+mn-lt"/>
          <a:ea typeface="+mn-ea"/>
          <a:cs typeface="+mn-cs"/>
        </a:defRPr>
      </a:lvl2pPr>
      <a:lvl3pPr marL="252000" indent="-252000" algn="l" defTabSz="914400" rtl="0" eaLnBrk="1" latinLnBrk="0" hangingPunct="1">
        <a:lnSpc>
          <a:spcPct val="117000"/>
        </a:lnSpc>
        <a:spcBef>
          <a:spcPts val="0"/>
        </a:spcBef>
        <a:spcAft>
          <a:spcPts val="0"/>
        </a:spcAft>
        <a:buClr>
          <a:schemeClr val="accent5"/>
        </a:buClr>
        <a:buFont typeface="+mj-lt"/>
        <a:buAutoNum type="arabicPeriod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252000" indent="-216000" algn="l" defTabSz="914400" rtl="0" eaLnBrk="1" latinLnBrk="0" hangingPunct="1">
        <a:lnSpc>
          <a:spcPct val="117000"/>
        </a:lnSpc>
        <a:spcBef>
          <a:spcPts val="0"/>
        </a:spcBef>
        <a:spcAft>
          <a:spcPts val="0"/>
        </a:spcAft>
        <a:buClr>
          <a:schemeClr val="accent5"/>
        </a:buClr>
        <a:buFont typeface="Calibri" panose="020F050202020403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432000" indent="-180000" algn="l" defTabSz="914400" rtl="0" eaLnBrk="1" latinLnBrk="0" hangingPunct="1">
        <a:lnSpc>
          <a:spcPct val="117000"/>
        </a:lnSpc>
        <a:spcBef>
          <a:spcPts val="0"/>
        </a:spcBef>
        <a:spcAft>
          <a:spcPts val="0"/>
        </a:spcAft>
        <a:buClr>
          <a:schemeClr val="accent5"/>
        </a:buClr>
        <a:buFont typeface="Calibri" panose="020F050202020403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612000" indent="-180000" algn="l" defTabSz="914400" rtl="0" eaLnBrk="1" latinLnBrk="0" hangingPunct="1">
        <a:lnSpc>
          <a:spcPct val="117000"/>
        </a:lnSpc>
        <a:spcBef>
          <a:spcPts val="0"/>
        </a:spcBef>
        <a:spcAft>
          <a:spcPts val="0"/>
        </a:spcAft>
        <a:buClr>
          <a:schemeClr val="accent5"/>
        </a:buClr>
        <a:buFont typeface="Calibri" panose="020F050202020403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17000"/>
        </a:lnSpc>
        <a:spcBef>
          <a:spcPts val="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17000"/>
        </a:lnSpc>
        <a:spcBef>
          <a:spcPts val="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17000"/>
        </a:lnSpc>
        <a:spcBef>
          <a:spcPts val="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1">
            <a:extLst>
              <a:ext uri="{FF2B5EF4-FFF2-40B4-BE49-F238E27FC236}">
                <a16:creationId xmlns:a16="http://schemas.microsoft.com/office/drawing/2014/main" id="{AF5D8FC5-99B6-4E35-83D9-B471715257FB}"/>
              </a:ext>
            </a:extLst>
          </p:cNvPr>
          <p:cNvSpPr>
            <a:spLocks noGrp="1"/>
          </p:cNvSpPr>
          <p:nvPr>
            <p:ph type="pic" idx="21"/>
          </p:nvPr>
        </p:nvSpPr>
        <p:spPr>
          <a:xfrm>
            <a:off x="-1" y="3556445"/>
            <a:ext cx="12200792" cy="3332376"/>
          </a:xfrm>
        </p:spPr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2D3C7AF-5270-45B6-8D16-964B3666F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dirty="0"/>
              <a:t>Stufen- und Wechselwinkel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71F1BF7-307D-401D-98F9-4D3FAC738F26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551704" y="3860224"/>
            <a:ext cx="2880001" cy="619309"/>
          </a:xfrm>
        </p:spPr>
        <p:txBody>
          <a:bodyPr>
            <a:normAutofit/>
          </a:bodyPr>
          <a:lstStyle/>
          <a:p>
            <a:r>
              <a:rPr lang="de-DE" sz="3100" dirty="0"/>
              <a:t>Was ist das?</a:t>
            </a:r>
          </a:p>
          <a:p>
            <a:endParaRPr lang="de-DE" dirty="0"/>
          </a:p>
        </p:txBody>
      </p:sp>
      <p:pic>
        <p:nvPicPr>
          <p:cNvPr id="5" name="Grafik 4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B25B3984-9AF7-452C-815C-8B825ADAA8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508" y="532653"/>
            <a:ext cx="4083914" cy="822653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2DBE6B61-33A6-4A01-B368-1D1E0242D0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0526" y="472611"/>
            <a:ext cx="482623" cy="965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624365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29B9D14D-8598-4BB8-AFE4-3871936DD3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2616" y="260648"/>
            <a:ext cx="11088000" cy="288000"/>
          </a:xfrm>
        </p:spPr>
        <p:txBody>
          <a:bodyPr/>
          <a:lstStyle/>
          <a:p>
            <a:endParaRPr lang="en-US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0169E9FB-946B-4E18-87F6-3D11AA28D5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78916"/>
            <a:ext cx="7503737" cy="1489627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6B0E6197-DCF0-481F-95E3-1578BC296367}"/>
              </a:ext>
            </a:extLst>
          </p:cNvPr>
          <p:cNvSpPr txBox="1"/>
          <p:nvPr/>
        </p:nvSpPr>
        <p:spPr>
          <a:xfrm>
            <a:off x="133564" y="369870"/>
            <a:ext cx="7370172" cy="7078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de-DE" sz="4000" dirty="0">
                <a:solidFill>
                  <a:schemeClr val="bg1"/>
                </a:solidFill>
              </a:rPr>
              <a:t>Warmdenken</a:t>
            </a:r>
          </a:p>
        </p:txBody>
      </p:sp>
      <p:pic>
        <p:nvPicPr>
          <p:cNvPr id="5" name="Grafik 9">
            <a:extLst>
              <a:ext uri="{FF2B5EF4-FFF2-40B4-BE49-F238E27FC236}">
                <a16:creationId xmlns:a16="http://schemas.microsoft.com/office/drawing/2014/main" id="{F490DE29-52F8-4062-BE10-670387D42A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2160018"/>
            <a:ext cx="4645025" cy="3150740"/>
          </a:xfrm>
          <a:prstGeom prst="rect">
            <a:avLst/>
          </a:prstGeom>
        </p:spPr>
      </p:pic>
      <p:sp>
        <p:nvSpPr>
          <p:cNvPr id="6" name="Inhaltsplatzhalter 3">
            <a:extLst>
              <a:ext uri="{FF2B5EF4-FFF2-40B4-BE49-F238E27FC236}">
                <a16:creationId xmlns:a16="http://schemas.microsoft.com/office/drawing/2014/main" id="{1C5853AA-04B6-46F0-AED9-249CAC5B4623}"/>
              </a:ext>
            </a:extLst>
          </p:cNvPr>
          <p:cNvSpPr txBox="1">
            <a:spLocks/>
          </p:cNvSpPr>
          <p:nvPr/>
        </p:nvSpPr>
        <p:spPr>
          <a:xfrm>
            <a:off x="6413771" y="2017343"/>
            <a:ext cx="4645152" cy="1242324"/>
          </a:xfrm>
          <a:prstGeom prst="rect">
            <a:avLst/>
          </a:prstGeom>
        </p:spPr>
        <p:txBody>
          <a:bodyPr/>
          <a:lstStyle>
            <a:lvl1pPr marL="0" marR="0" indent="0" algn="l" defTabSz="914400" rtl="0" latinLnBrk="0">
              <a:lnSpc>
                <a:spcPct val="116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solidFill>
                  <a:schemeClr val="accent1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0" marR="0" indent="0" algn="l" defTabSz="914400" rtl="0" latinLnBrk="0">
              <a:lnSpc>
                <a:spcPct val="116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solidFill>
                  <a:schemeClr val="accent1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252000" marR="0" indent="-252000" algn="l" defTabSz="914400" rtl="0" latinLnBrk="0">
              <a:lnSpc>
                <a:spcPct val="116999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AutoNum type="arabicPeriod"/>
              <a:tabLst/>
              <a:defRPr sz="2000" b="0" i="0" u="none" strike="noStrike" cap="none" spc="0" baseline="0">
                <a:solidFill>
                  <a:schemeClr val="accent1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252000" marR="0" indent="-215999" algn="l" defTabSz="914400" rtl="0" latinLnBrk="0">
              <a:lnSpc>
                <a:spcPct val="116999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000" b="0" i="0" u="none" strike="noStrike" cap="none" spc="0" baseline="0">
                <a:solidFill>
                  <a:schemeClr val="accent1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451999" marR="0" indent="-200000" algn="l" defTabSz="914400" rtl="0" latinLnBrk="0">
              <a:lnSpc>
                <a:spcPct val="116999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000" b="0" i="0" u="none" strike="noStrike" cap="none" spc="0" baseline="0">
                <a:solidFill>
                  <a:schemeClr val="accent1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657000" marR="0" indent="-225000" algn="l" defTabSz="914400" rtl="0" latinLnBrk="0">
              <a:lnSpc>
                <a:spcPct val="116999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000" b="0" i="0" u="none" strike="noStrike" cap="none" spc="0" baseline="0">
                <a:solidFill>
                  <a:schemeClr val="accent1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0" algn="l" defTabSz="914400" rtl="0" latinLnBrk="0">
              <a:lnSpc>
                <a:spcPct val="116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solidFill>
                  <a:schemeClr val="accent1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0" algn="l" defTabSz="914400" rtl="0" latinLnBrk="0">
              <a:lnSpc>
                <a:spcPct val="116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solidFill>
                  <a:schemeClr val="accent1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0" algn="l" defTabSz="914400" rtl="0" latinLnBrk="0">
              <a:lnSpc>
                <a:spcPct val="116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solidFill>
                  <a:schemeClr val="accent1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hangingPunct="1">
              <a:lnSpc>
                <a:spcPct val="150000"/>
              </a:lnSpc>
            </a:pPr>
            <a:r>
              <a:rPr lang="de-DE" dirty="0"/>
              <a:t>Was könnt ihr sehen?</a:t>
            </a:r>
          </a:p>
          <a:p>
            <a:pPr hangingPunct="1">
              <a:lnSpc>
                <a:spcPct val="150000"/>
              </a:lnSpc>
            </a:pPr>
            <a:r>
              <a:rPr lang="de-DE" dirty="0"/>
              <a:t>Was wisst ihr über diese Winkel</a:t>
            </a:r>
          </a:p>
          <a:p>
            <a:pPr hangingPunct="1">
              <a:lnSpc>
                <a:spcPct val="150000"/>
              </a:lnSpc>
            </a:pPr>
            <a:endParaRPr lang="de-DE" dirty="0"/>
          </a:p>
          <a:p>
            <a:pPr hangingPunct="1">
              <a:lnSpc>
                <a:spcPct val="150000"/>
              </a:lnSpc>
            </a:pPr>
            <a:endParaRPr lang="de-DE" dirty="0"/>
          </a:p>
          <a:p>
            <a:pPr hangingPunct="1">
              <a:lnSpc>
                <a:spcPct val="150000"/>
              </a:lnSpc>
            </a:pPr>
            <a:r>
              <a:rPr lang="de-DE" dirty="0"/>
              <a:t>Verwendet Fachbegriffe für die Beschreibung.</a:t>
            </a:r>
          </a:p>
        </p:txBody>
      </p:sp>
    </p:spTree>
    <p:extLst>
      <p:ext uri="{BB962C8B-B14F-4D97-AF65-F5344CB8AC3E}">
        <p14:creationId xmlns:p14="http://schemas.microsoft.com/office/powerpoint/2010/main" val="2777952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29B9D14D-8598-4BB8-AFE4-3871936DD3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2616" y="260648"/>
            <a:ext cx="11088000" cy="288000"/>
          </a:xfrm>
        </p:spPr>
        <p:txBody>
          <a:bodyPr/>
          <a:lstStyle/>
          <a:p>
            <a:endParaRPr lang="en-US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0169E9FB-946B-4E18-87F6-3D11AA28D5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78916"/>
            <a:ext cx="7503737" cy="1489627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6B0E6197-DCF0-481F-95E3-1578BC296367}"/>
              </a:ext>
            </a:extLst>
          </p:cNvPr>
          <p:cNvSpPr txBox="1"/>
          <p:nvPr/>
        </p:nvSpPr>
        <p:spPr>
          <a:xfrm>
            <a:off x="133564" y="369870"/>
            <a:ext cx="7370172" cy="6463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de-DE" sz="3600" dirty="0">
                <a:solidFill>
                  <a:schemeClr val="bg1"/>
                </a:solidFill>
              </a:rPr>
              <a:t>Einführung 3D-Druckstift: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33F7756-4DB1-4C45-AB47-ECEDA45135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86174">
            <a:off x="6198338" y="674140"/>
            <a:ext cx="920248" cy="6134986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7581C667-50EA-4EEE-8657-0AC344DD6659}"/>
              </a:ext>
            </a:extLst>
          </p:cNvPr>
          <p:cNvSpPr txBox="1"/>
          <p:nvPr/>
        </p:nvSpPr>
        <p:spPr>
          <a:xfrm>
            <a:off x="8920551" y="384049"/>
            <a:ext cx="32714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solidFill>
                  <a:srgbClr val="00375F"/>
                </a:solidFill>
              </a:rPr>
              <a:t>PLA (Kunststoff) Zufuhr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A2D1FE72-A67A-4D5B-9393-2972EC5B0BC4}"/>
              </a:ext>
            </a:extLst>
          </p:cNvPr>
          <p:cNvSpPr txBox="1"/>
          <p:nvPr/>
        </p:nvSpPr>
        <p:spPr>
          <a:xfrm>
            <a:off x="3319466" y="5671668"/>
            <a:ext cx="9482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solidFill>
                  <a:srgbClr val="00375F"/>
                </a:solidFill>
              </a:rPr>
              <a:t>Düse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5D0C2592-22B3-4F24-B7EC-59E6836DC152}"/>
              </a:ext>
            </a:extLst>
          </p:cNvPr>
          <p:cNvSpPr txBox="1"/>
          <p:nvPr/>
        </p:nvSpPr>
        <p:spPr>
          <a:xfrm>
            <a:off x="6693955" y="5856788"/>
            <a:ext cx="32714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solidFill>
                  <a:srgbClr val="FF0000"/>
                </a:solidFill>
              </a:rPr>
              <a:t>HEIß! (ca. 200°C)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904910C3-E19E-4194-AA04-E4D4CE8D3100}"/>
              </a:ext>
            </a:extLst>
          </p:cNvPr>
          <p:cNvSpPr txBox="1"/>
          <p:nvPr/>
        </p:nvSpPr>
        <p:spPr>
          <a:xfrm>
            <a:off x="7667051" y="4574199"/>
            <a:ext cx="29166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solidFill>
                  <a:srgbClr val="00375F"/>
                </a:solidFill>
              </a:rPr>
              <a:t>Filament zuführen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0558DD60-29F9-42A6-9B39-7062A662D980}"/>
              </a:ext>
            </a:extLst>
          </p:cNvPr>
          <p:cNvSpPr txBox="1"/>
          <p:nvPr/>
        </p:nvSpPr>
        <p:spPr>
          <a:xfrm>
            <a:off x="966958" y="3972347"/>
            <a:ext cx="41900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solidFill>
                  <a:srgbClr val="00375F"/>
                </a:solidFill>
              </a:rPr>
              <a:t>Geschwindigkeit verringern Geschwindigkeit erhöhen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EE040362-866C-4E07-82BB-04A47EDF16FC}"/>
              </a:ext>
            </a:extLst>
          </p:cNvPr>
          <p:cNvSpPr txBox="1"/>
          <p:nvPr/>
        </p:nvSpPr>
        <p:spPr>
          <a:xfrm>
            <a:off x="7878726" y="3847567"/>
            <a:ext cx="29166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solidFill>
                  <a:srgbClr val="00375F"/>
                </a:solidFill>
              </a:rPr>
              <a:t>Filament entladen</a:t>
            </a:r>
          </a:p>
        </p:txBody>
      </p:sp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FB493FDE-B56E-426E-94A2-34E0372514FD}"/>
              </a:ext>
            </a:extLst>
          </p:cNvPr>
          <p:cNvCxnSpPr>
            <a:cxnSpLocks/>
          </p:cNvCxnSpPr>
          <p:nvPr/>
        </p:nvCxnSpPr>
        <p:spPr>
          <a:xfrm flipH="1">
            <a:off x="8016783" y="760001"/>
            <a:ext cx="903768" cy="15794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Gerade Verbindung mit Pfeil 21">
            <a:extLst>
              <a:ext uri="{FF2B5EF4-FFF2-40B4-BE49-F238E27FC236}">
                <a16:creationId xmlns:a16="http://schemas.microsoft.com/office/drawing/2014/main" id="{0086E9CB-5B32-4FD6-B520-1EAC6E725F16}"/>
              </a:ext>
            </a:extLst>
          </p:cNvPr>
          <p:cNvCxnSpPr>
            <a:cxnSpLocks/>
          </p:cNvCxnSpPr>
          <p:nvPr/>
        </p:nvCxnSpPr>
        <p:spPr>
          <a:xfrm flipH="1">
            <a:off x="6853852" y="4127131"/>
            <a:ext cx="1024874" cy="27197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Gerade Verbindung mit Pfeil 23">
            <a:extLst>
              <a:ext uri="{FF2B5EF4-FFF2-40B4-BE49-F238E27FC236}">
                <a16:creationId xmlns:a16="http://schemas.microsoft.com/office/drawing/2014/main" id="{31425788-2737-4BF0-801D-563E5A6F355D}"/>
              </a:ext>
            </a:extLst>
          </p:cNvPr>
          <p:cNvCxnSpPr>
            <a:cxnSpLocks/>
          </p:cNvCxnSpPr>
          <p:nvPr/>
        </p:nvCxnSpPr>
        <p:spPr>
          <a:xfrm flipH="1">
            <a:off x="6703207" y="4822780"/>
            <a:ext cx="903768" cy="15794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Gerade Verbindung mit Pfeil 24">
            <a:extLst>
              <a:ext uri="{FF2B5EF4-FFF2-40B4-BE49-F238E27FC236}">
                <a16:creationId xmlns:a16="http://schemas.microsoft.com/office/drawing/2014/main" id="{B18E48FE-F9D4-4197-9A44-E07FE9B563EC}"/>
              </a:ext>
            </a:extLst>
          </p:cNvPr>
          <p:cNvCxnSpPr>
            <a:cxnSpLocks/>
          </p:cNvCxnSpPr>
          <p:nvPr/>
        </p:nvCxnSpPr>
        <p:spPr>
          <a:xfrm>
            <a:off x="5249549" y="2849526"/>
            <a:ext cx="1133532" cy="32419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Gerade Verbindung mit Pfeil 29">
            <a:extLst>
              <a:ext uri="{FF2B5EF4-FFF2-40B4-BE49-F238E27FC236}">
                <a16:creationId xmlns:a16="http://schemas.microsoft.com/office/drawing/2014/main" id="{DA3FEE43-221E-4806-8A8E-2CEF3D115987}"/>
              </a:ext>
            </a:extLst>
          </p:cNvPr>
          <p:cNvCxnSpPr>
            <a:cxnSpLocks/>
          </p:cNvCxnSpPr>
          <p:nvPr/>
        </p:nvCxnSpPr>
        <p:spPr>
          <a:xfrm flipV="1">
            <a:off x="5157021" y="4127131"/>
            <a:ext cx="794086" cy="12075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Gerade Verbindung mit Pfeil 32">
            <a:extLst>
              <a:ext uri="{FF2B5EF4-FFF2-40B4-BE49-F238E27FC236}">
                <a16:creationId xmlns:a16="http://schemas.microsoft.com/office/drawing/2014/main" id="{F2EBAB3D-C3E3-404D-A425-72AD42E66CDF}"/>
              </a:ext>
            </a:extLst>
          </p:cNvPr>
          <p:cNvCxnSpPr>
            <a:cxnSpLocks/>
          </p:cNvCxnSpPr>
          <p:nvPr/>
        </p:nvCxnSpPr>
        <p:spPr>
          <a:xfrm>
            <a:off x="4805934" y="4694950"/>
            <a:ext cx="893117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Gerade Verbindung mit Pfeil 37">
            <a:extLst>
              <a:ext uri="{FF2B5EF4-FFF2-40B4-BE49-F238E27FC236}">
                <a16:creationId xmlns:a16="http://schemas.microsoft.com/office/drawing/2014/main" id="{944B8225-B581-45D3-BCD6-6EB2E2B12B43}"/>
              </a:ext>
            </a:extLst>
          </p:cNvPr>
          <p:cNvCxnSpPr>
            <a:cxnSpLocks/>
            <a:stCxn id="12" idx="1"/>
          </p:cNvCxnSpPr>
          <p:nvPr/>
        </p:nvCxnSpPr>
        <p:spPr>
          <a:xfrm flipH="1">
            <a:off x="5982588" y="6118398"/>
            <a:ext cx="711367" cy="7649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2" name="Textfeld 41">
            <a:extLst>
              <a:ext uri="{FF2B5EF4-FFF2-40B4-BE49-F238E27FC236}">
                <a16:creationId xmlns:a16="http://schemas.microsoft.com/office/drawing/2014/main" id="{1DB4ECA0-2AA1-4AEC-978F-C6CEC14173E8}"/>
              </a:ext>
            </a:extLst>
          </p:cNvPr>
          <p:cNvSpPr txBox="1"/>
          <p:nvPr/>
        </p:nvSpPr>
        <p:spPr>
          <a:xfrm>
            <a:off x="2193997" y="1914092"/>
            <a:ext cx="39798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solidFill>
                  <a:srgbClr val="00375F"/>
                </a:solidFill>
              </a:rPr>
              <a:t>Display (Temperatur verändern, PLA einstellen)</a:t>
            </a:r>
          </a:p>
        </p:txBody>
      </p:sp>
      <p:cxnSp>
        <p:nvCxnSpPr>
          <p:cNvPr id="43" name="Gerade Verbindung mit Pfeil 42">
            <a:extLst>
              <a:ext uri="{FF2B5EF4-FFF2-40B4-BE49-F238E27FC236}">
                <a16:creationId xmlns:a16="http://schemas.microsoft.com/office/drawing/2014/main" id="{246ABDD7-9271-4DEA-8EB5-6425369AFCE4}"/>
              </a:ext>
            </a:extLst>
          </p:cNvPr>
          <p:cNvCxnSpPr>
            <a:cxnSpLocks/>
          </p:cNvCxnSpPr>
          <p:nvPr/>
        </p:nvCxnSpPr>
        <p:spPr>
          <a:xfrm>
            <a:off x="4183926" y="6003000"/>
            <a:ext cx="1065623" cy="37700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0166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29B9D14D-8598-4BB8-AFE4-3871936DD3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2616" y="260648"/>
            <a:ext cx="11088000" cy="288000"/>
          </a:xfrm>
        </p:spPr>
        <p:txBody>
          <a:bodyPr/>
          <a:lstStyle/>
          <a:p>
            <a:endParaRPr lang="en-US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0169E9FB-946B-4E18-87F6-3D11AA28D5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78916"/>
            <a:ext cx="7503737" cy="1489627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6B0E6197-DCF0-481F-95E3-1578BC296367}"/>
              </a:ext>
            </a:extLst>
          </p:cNvPr>
          <p:cNvSpPr txBox="1"/>
          <p:nvPr/>
        </p:nvSpPr>
        <p:spPr>
          <a:xfrm>
            <a:off x="133564" y="369870"/>
            <a:ext cx="7370172" cy="132343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de-DE" sz="4000" dirty="0">
                <a:solidFill>
                  <a:schemeClr val="bg1"/>
                </a:solidFill>
              </a:rPr>
              <a:t>Winkel entdecken mit dem </a:t>
            </a:r>
          </a:p>
          <a:p>
            <a:r>
              <a:rPr lang="de-DE" sz="4000" dirty="0">
                <a:solidFill>
                  <a:schemeClr val="bg1"/>
                </a:solidFill>
              </a:rPr>
              <a:t>3D – Druckstift </a:t>
            </a:r>
            <a:endParaRPr lang="de-DE" sz="2800" dirty="0">
              <a:solidFill>
                <a:schemeClr val="bg1"/>
              </a:solidFill>
            </a:endParaRPr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EFC9E6FB-255F-42B0-B76A-A3E951218263}"/>
              </a:ext>
            </a:extLst>
          </p:cNvPr>
          <p:cNvSpPr txBox="1">
            <a:spLocks/>
          </p:cNvSpPr>
          <p:nvPr/>
        </p:nvSpPr>
        <p:spPr>
          <a:xfrm>
            <a:off x="551999" y="1859497"/>
            <a:ext cx="11088001" cy="4464001"/>
          </a:xfrm>
          <a:prstGeom prst="rect">
            <a:avLst/>
          </a:prstGeom>
        </p:spPr>
        <p:txBody>
          <a:bodyPr/>
          <a:lstStyle>
            <a:lvl1pPr marL="0" marR="0" indent="0" algn="l" defTabSz="914400" rtl="0" latinLnBrk="0">
              <a:lnSpc>
                <a:spcPct val="116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solidFill>
                  <a:schemeClr val="accent1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0" marR="0" indent="0" algn="l" defTabSz="914400" rtl="0" latinLnBrk="0">
              <a:lnSpc>
                <a:spcPct val="116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solidFill>
                  <a:schemeClr val="accent1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252000" marR="0" indent="-252000" algn="l" defTabSz="914400" rtl="0" latinLnBrk="0">
              <a:lnSpc>
                <a:spcPct val="116999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AutoNum type="arabicPeriod"/>
              <a:tabLst/>
              <a:defRPr sz="2000" b="0" i="0" u="none" strike="noStrike" cap="none" spc="0" baseline="0">
                <a:solidFill>
                  <a:schemeClr val="accent1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252000" marR="0" indent="-215999" algn="l" defTabSz="914400" rtl="0" latinLnBrk="0">
              <a:lnSpc>
                <a:spcPct val="116999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000" b="0" i="0" u="none" strike="noStrike" cap="none" spc="0" baseline="0">
                <a:solidFill>
                  <a:schemeClr val="accent1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451999" marR="0" indent="-200000" algn="l" defTabSz="914400" rtl="0" latinLnBrk="0">
              <a:lnSpc>
                <a:spcPct val="116999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000" b="0" i="0" u="none" strike="noStrike" cap="none" spc="0" baseline="0">
                <a:solidFill>
                  <a:schemeClr val="accent1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657000" marR="0" indent="-225000" algn="l" defTabSz="914400" rtl="0" latinLnBrk="0">
              <a:lnSpc>
                <a:spcPct val="116999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000" b="0" i="0" u="none" strike="noStrike" cap="none" spc="0" baseline="0">
                <a:solidFill>
                  <a:schemeClr val="accent1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0" algn="l" defTabSz="914400" rtl="0" latinLnBrk="0">
              <a:lnSpc>
                <a:spcPct val="116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solidFill>
                  <a:schemeClr val="accent1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0" algn="l" defTabSz="914400" rtl="0" latinLnBrk="0">
              <a:lnSpc>
                <a:spcPct val="116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solidFill>
                  <a:schemeClr val="accent1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0" algn="l" defTabSz="914400" rtl="0" latinLnBrk="0">
              <a:lnSpc>
                <a:spcPct val="116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solidFill>
                  <a:schemeClr val="accent1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marL="342900" indent="-342900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/>
              <a:t>Nutzt den 3D-Druckstift, um die Winkel zu drucken.</a:t>
            </a:r>
          </a:p>
          <a:p>
            <a:pPr marL="342900" indent="-342900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/>
              <a:t>Vergleicht die Winkel, die ihr finden könnt und notiert eure Erkenntnisse im Heft.</a:t>
            </a:r>
          </a:p>
          <a:p>
            <a:pPr marL="342900" indent="-342900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e-DE" dirty="0"/>
          </a:p>
          <a:p>
            <a:pPr marL="342900" indent="-342900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/>
              <a:t>Nutzt die Vorlagen, in der die Winkel bereits eingezeichnet sind.</a:t>
            </a:r>
          </a:p>
        </p:txBody>
      </p:sp>
    </p:spTree>
    <p:extLst>
      <p:ext uri="{BB962C8B-B14F-4D97-AF65-F5344CB8AC3E}">
        <p14:creationId xmlns:p14="http://schemas.microsoft.com/office/powerpoint/2010/main" val="2420133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29B9D14D-8598-4BB8-AFE4-3871936DD3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2616" y="260648"/>
            <a:ext cx="11088000" cy="288000"/>
          </a:xfrm>
        </p:spPr>
        <p:txBody>
          <a:bodyPr/>
          <a:lstStyle/>
          <a:p>
            <a:endParaRPr lang="en-US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0169E9FB-946B-4E18-87F6-3D11AA28D5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78916"/>
            <a:ext cx="7503737" cy="1489627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6B0E6197-DCF0-481F-95E3-1578BC296367}"/>
              </a:ext>
            </a:extLst>
          </p:cNvPr>
          <p:cNvSpPr txBox="1"/>
          <p:nvPr/>
        </p:nvSpPr>
        <p:spPr>
          <a:xfrm>
            <a:off x="133564" y="369870"/>
            <a:ext cx="7370172" cy="7078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Sicherung</a:t>
            </a:r>
            <a:endParaRPr lang="de-DE" sz="2800" dirty="0">
              <a:solidFill>
                <a:schemeClr val="bg1"/>
              </a:solidFill>
            </a:endParaRPr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B8E7271F-0CA9-4DE2-9874-0D95AC599D3D}"/>
              </a:ext>
            </a:extLst>
          </p:cNvPr>
          <p:cNvSpPr txBox="1">
            <a:spLocks/>
          </p:cNvSpPr>
          <p:nvPr/>
        </p:nvSpPr>
        <p:spPr>
          <a:xfrm>
            <a:off x="659302" y="3531204"/>
            <a:ext cx="2823919" cy="1610643"/>
          </a:xfrm>
          <a:prstGeom prst="rect">
            <a:avLst/>
          </a:prstGeom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400" rtl="0" latinLnBrk="0">
              <a:lnSpc>
                <a:spcPct val="116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solidFill>
                  <a:schemeClr val="accent1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0" marR="0" indent="0" algn="l" defTabSz="914400" rtl="0" latinLnBrk="0">
              <a:lnSpc>
                <a:spcPct val="116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solidFill>
                  <a:schemeClr val="accent1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252000" marR="0" indent="-252000" algn="l" defTabSz="914400" rtl="0" latinLnBrk="0">
              <a:lnSpc>
                <a:spcPct val="116999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AutoNum type="arabicPeriod"/>
              <a:tabLst/>
              <a:defRPr sz="2000" b="0" i="0" u="none" strike="noStrike" cap="none" spc="0" baseline="0">
                <a:solidFill>
                  <a:schemeClr val="accent1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252000" marR="0" indent="-215999" algn="l" defTabSz="914400" rtl="0" latinLnBrk="0">
              <a:lnSpc>
                <a:spcPct val="116999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000" b="0" i="0" u="none" strike="noStrike" cap="none" spc="0" baseline="0">
                <a:solidFill>
                  <a:schemeClr val="accent1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451999" marR="0" indent="-200000" algn="l" defTabSz="914400" rtl="0" latinLnBrk="0">
              <a:lnSpc>
                <a:spcPct val="116999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000" b="0" i="0" u="none" strike="noStrike" cap="none" spc="0" baseline="0">
                <a:solidFill>
                  <a:schemeClr val="accent1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657000" marR="0" indent="-225000" algn="l" defTabSz="914400" rtl="0" latinLnBrk="0">
              <a:lnSpc>
                <a:spcPct val="116999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000" b="0" i="0" u="none" strike="noStrike" cap="none" spc="0" baseline="0">
                <a:solidFill>
                  <a:schemeClr val="accent1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0" algn="l" defTabSz="914400" rtl="0" latinLnBrk="0">
              <a:lnSpc>
                <a:spcPct val="116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solidFill>
                  <a:schemeClr val="accent1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0" algn="l" defTabSz="914400" rtl="0" latinLnBrk="0">
              <a:lnSpc>
                <a:spcPct val="116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solidFill>
                  <a:schemeClr val="accent1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0" algn="l" defTabSz="914400" rtl="0" latinLnBrk="0">
              <a:lnSpc>
                <a:spcPct val="116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solidFill>
                  <a:schemeClr val="accent1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hangingPunct="1"/>
            <a:r>
              <a:rPr lang="en-US" sz="2400" cap="all" dirty="0"/>
              <a:t>Was </a:t>
            </a:r>
            <a:r>
              <a:rPr lang="en-US" sz="2400" cap="all" dirty="0" err="1"/>
              <a:t>habt</a:t>
            </a:r>
            <a:r>
              <a:rPr lang="en-US" sz="2400" cap="all" dirty="0"/>
              <a:t> </a:t>
            </a:r>
            <a:r>
              <a:rPr lang="en-US" sz="2400" cap="all" dirty="0" err="1"/>
              <a:t>ihr</a:t>
            </a:r>
            <a:r>
              <a:rPr lang="en-US" sz="2400" cap="all" dirty="0"/>
              <a:t> </a:t>
            </a:r>
            <a:r>
              <a:rPr lang="en-US" sz="2400" cap="all" dirty="0" err="1"/>
              <a:t>herausgefunden</a:t>
            </a:r>
            <a:r>
              <a:rPr lang="en-US" sz="2400" cap="all" dirty="0"/>
              <a:t>?</a:t>
            </a:r>
          </a:p>
        </p:txBody>
      </p:sp>
      <p:pic>
        <p:nvPicPr>
          <p:cNvPr id="6" name="Grafik 4">
            <a:extLst>
              <a:ext uri="{FF2B5EF4-FFF2-40B4-BE49-F238E27FC236}">
                <a16:creationId xmlns:a16="http://schemas.microsoft.com/office/drawing/2014/main" id="{E83F2A88-0C96-4D13-9882-28410862E4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286" y="1956190"/>
            <a:ext cx="6461342" cy="4377558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13241B0A-4A84-4E47-97E4-703D0C5751EE}"/>
              </a:ext>
            </a:extLst>
          </p:cNvPr>
          <p:cNvSpPr txBox="1"/>
          <p:nvPr/>
        </p:nvSpPr>
        <p:spPr>
          <a:xfrm>
            <a:off x="4577285" y="1956190"/>
            <a:ext cx="6461342" cy="4377558"/>
          </a:xfrm>
          <a:prstGeom prst="rect">
            <a:avLst/>
          </a:prstGeom>
          <a:noFill/>
          <a:ln w="38100" cap="flat">
            <a:solidFill>
              <a:srgbClr val="00375F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spc="0" normalizeH="0" baseline="0" dirty="0">
              <a:ln>
                <a:noFill/>
              </a:ln>
              <a:solidFill>
                <a:schemeClr val="accent1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59463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29B9D14D-8598-4BB8-AFE4-3871936DD3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2616" y="260648"/>
            <a:ext cx="11088000" cy="288000"/>
          </a:xfrm>
        </p:spPr>
        <p:txBody>
          <a:bodyPr/>
          <a:lstStyle/>
          <a:p>
            <a:endParaRPr lang="en-US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0169E9FB-946B-4E18-87F6-3D11AA28D5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78916"/>
            <a:ext cx="7503737" cy="1489627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6B0E6197-DCF0-481F-95E3-1578BC296367}"/>
              </a:ext>
            </a:extLst>
          </p:cNvPr>
          <p:cNvSpPr txBox="1"/>
          <p:nvPr/>
        </p:nvSpPr>
        <p:spPr>
          <a:xfrm>
            <a:off x="133564" y="369870"/>
            <a:ext cx="7370172" cy="7078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Sicherung</a:t>
            </a:r>
            <a:endParaRPr lang="de-DE" sz="2800" dirty="0">
              <a:solidFill>
                <a:schemeClr val="bg1"/>
              </a:solidFill>
            </a:endParaRPr>
          </a:p>
        </p:txBody>
      </p:sp>
      <p:sp>
        <p:nvSpPr>
          <p:cNvPr id="5" name="Textplatzhalter 3">
            <a:extLst>
              <a:ext uri="{FF2B5EF4-FFF2-40B4-BE49-F238E27FC236}">
                <a16:creationId xmlns:a16="http://schemas.microsoft.com/office/drawing/2014/main" id="{84A3AE46-49B8-45A6-A395-97BB3FF617A4}"/>
              </a:ext>
            </a:extLst>
          </p:cNvPr>
          <p:cNvSpPr txBox="1">
            <a:spLocks/>
          </p:cNvSpPr>
          <p:nvPr/>
        </p:nvSpPr>
        <p:spPr>
          <a:xfrm>
            <a:off x="1447191" y="2019549"/>
            <a:ext cx="4645152" cy="801943"/>
          </a:xfrm>
          <a:prstGeom prst="rect">
            <a:avLst/>
          </a:prstGeom>
        </p:spPr>
        <p:txBody>
          <a:bodyPr/>
          <a:lstStyle>
            <a:lvl1pPr marL="0" marR="0" indent="0" algn="l" defTabSz="914400" rtl="0" latinLnBrk="0">
              <a:lnSpc>
                <a:spcPct val="116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solidFill>
                  <a:schemeClr val="accent1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0" marR="0" indent="0" algn="l" defTabSz="914400" rtl="0" latinLnBrk="0">
              <a:lnSpc>
                <a:spcPct val="116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solidFill>
                  <a:schemeClr val="accent1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252000" marR="0" indent="-252000" algn="l" defTabSz="914400" rtl="0" latinLnBrk="0">
              <a:lnSpc>
                <a:spcPct val="116999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AutoNum type="arabicPeriod"/>
              <a:tabLst/>
              <a:defRPr sz="2000" b="0" i="0" u="none" strike="noStrike" cap="none" spc="0" baseline="0">
                <a:solidFill>
                  <a:schemeClr val="accent1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252000" marR="0" indent="-215999" algn="l" defTabSz="914400" rtl="0" latinLnBrk="0">
              <a:lnSpc>
                <a:spcPct val="116999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000" b="0" i="0" u="none" strike="noStrike" cap="none" spc="0" baseline="0">
                <a:solidFill>
                  <a:schemeClr val="accent1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451999" marR="0" indent="-200000" algn="l" defTabSz="914400" rtl="0" latinLnBrk="0">
              <a:lnSpc>
                <a:spcPct val="116999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000" b="0" i="0" u="none" strike="noStrike" cap="none" spc="0" baseline="0">
                <a:solidFill>
                  <a:schemeClr val="accent1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657000" marR="0" indent="-225000" algn="l" defTabSz="914400" rtl="0" latinLnBrk="0">
              <a:lnSpc>
                <a:spcPct val="116999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000" b="0" i="0" u="none" strike="noStrike" cap="none" spc="0" baseline="0">
                <a:solidFill>
                  <a:schemeClr val="accent1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0" algn="l" defTabSz="914400" rtl="0" latinLnBrk="0">
              <a:lnSpc>
                <a:spcPct val="116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solidFill>
                  <a:schemeClr val="accent1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0" algn="l" defTabSz="914400" rtl="0" latinLnBrk="0">
              <a:lnSpc>
                <a:spcPct val="116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solidFill>
                  <a:schemeClr val="accent1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0" algn="l" defTabSz="914400" rtl="0" latinLnBrk="0">
              <a:lnSpc>
                <a:spcPct val="116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solidFill>
                  <a:schemeClr val="accent1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hangingPunct="1"/>
            <a:r>
              <a:rPr lang="de-DE" dirty="0"/>
              <a:t>Stufenwinkel</a:t>
            </a:r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2BC7DA80-C354-4254-8BE8-C246A2F0CFD4}"/>
              </a:ext>
            </a:extLst>
          </p:cNvPr>
          <p:cNvSpPr txBox="1">
            <a:spLocks/>
          </p:cNvSpPr>
          <p:nvPr/>
        </p:nvSpPr>
        <p:spPr>
          <a:xfrm>
            <a:off x="1447191" y="2824269"/>
            <a:ext cx="4645152" cy="2644457"/>
          </a:xfrm>
          <a:prstGeom prst="rect">
            <a:avLst/>
          </a:prstGeom>
        </p:spPr>
        <p:txBody>
          <a:bodyPr/>
          <a:lstStyle>
            <a:lvl1pPr marL="0" marR="0" indent="0" algn="l" defTabSz="914400" rtl="0" latinLnBrk="0">
              <a:lnSpc>
                <a:spcPct val="116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solidFill>
                  <a:schemeClr val="accent1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0" marR="0" indent="0" algn="l" defTabSz="914400" rtl="0" latinLnBrk="0">
              <a:lnSpc>
                <a:spcPct val="116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solidFill>
                  <a:schemeClr val="accent1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252000" marR="0" indent="-252000" algn="l" defTabSz="914400" rtl="0" latinLnBrk="0">
              <a:lnSpc>
                <a:spcPct val="116999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AutoNum type="arabicPeriod"/>
              <a:tabLst/>
              <a:defRPr sz="2000" b="0" i="0" u="none" strike="noStrike" cap="none" spc="0" baseline="0">
                <a:solidFill>
                  <a:schemeClr val="accent1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252000" marR="0" indent="-215999" algn="l" defTabSz="914400" rtl="0" latinLnBrk="0">
              <a:lnSpc>
                <a:spcPct val="116999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000" b="0" i="0" u="none" strike="noStrike" cap="none" spc="0" baseline="0">
                <a:solidFill>
                  <a:schemeClr val="accent1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451999" marR="0" indent="-200000" algn="l" defTabSz="914400" rtl="0" latinLnBrk="0">
              <a:lnSpc>
                <a:spcPct val="116999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000" b="0" i="0" u="none" strike="noStrike" cap="none" spc="0" baseline="0">
                <a:solidFill>
                  <a:schemeClr val="accent1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657000" marR="0" indent="-225000" algn="l" defTabSz="914400" rtl="0" latinLnBrk="0">
              <a:lnSpc>
                <a:spcPct val="116999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000" b="0" i="0" u="none" strike="noStrike" cap="none" spc="0" baseline="0">
                <a:solidFill>
                  <a:schemeClr val="accent1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0" algn="l" defTabSz="914400" rtl="0" latinLnBrk="0">
              <a:lnSpc>
                <a:spcPct val="116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solidFill>
                  <a:schemeClr val="accent1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0" algn="l" defTabSz="914400" rtl="0" latinLnBrk="0">
              <a:lnSpc>
                <a:spcPct val="116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solidFill>
                  <a:schemeClr val="accent1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0" algn="l" defTabSz="914400" rtl="0" latinLnBrk="0">
              <a:lnSpc>
                <a:spcPct val="116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solidFill>
                  <a:schemeClr val="accent1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hangingPunct="1"/>
            <a:r>
              <a:rPr lang="de-DE"/>
              <a:t>Ein Stufenwinkel entsteht, wenn zwei Parallelen von einer Geraden geschnitten werden. Sie sind gleich groß.</a:t>
            </a:r>
            <a:endParaRPr lang="de-DE" dirty="0"/>
          </a:p>
        </p:txBody>
      </p:sp>
      <p:pic>
        <p:nvPicPr>
          <p:cNvPr id="7" name="Grafik 7">
            <a:extLst>
              <a:ext uri="{FF2B5EF4-FFF2-40B4-BE49-F238E27FC236}">
                <a16:creationId xmlns:a16="http://schemas.microsoft.com/office/drawing/2014/main" id="{B610F716-F9E2-47E5-8055-67EBDB721A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0550" y="4140176"/>
            <a:ext cx="3136900" cy="1968500"/>
          </a:xfrm>
          <a:prstGeom prst="rect">
            <a:avLst/>
          </a:prstGeom>
        </p:spPr>
      </p:pic>
      <p:sp>
        <p:nvSpPr>
          <p:cNvPr id="8" name="Textplatzhalter 4">
            <a:extLst>
              <a:ext uri="{FF2B5EF4-FFF2-40B4-BE49-F238E27FC236}">
                <a16:creationId xmlns:a16="http://schemas.microsoft.com/office/drawing/2014/main" id="{95AD8069-7E4D-44AE-B4C8-877395DF66A4}"/>
              </a:ext>
            </a:extLst>
          </p:cNvPr>
          <p:cNvSpPr txBox="1">
            <a:spLocks/>
          </p:cNvSpPr>
          <p:nvPr/>
        </p:nvSpPr>
        <p:spPr>
          <a:xfrm>
            <a:off x="6412362" y="2023003"/>
            <a:ext cx="4645152" cy="802237"/>
          </a:xfrm>
          <a:prstGeom prst="rect">
            <a:avLst/>
          </a:prstGeom>
        </p:spPr>
        <p:txBody>
          <a:bodyPr/>
          <a:lstStyle>
            <a:lvl1pPr marL="0" marR="0" indent="0" algn="l" defTabSz="914400" rtl="0" latinLnBrk="0">
              <a:lnSpc>
                <a:spcPct val="116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solidFill>
                  <a:schemeClr val="accent1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0" marR="0" indent="0" algn="l" defTabSz="914400" rtl="0" latinLnBrk="0">
              <a:lnSpc>
                <a:spcPct val="116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solidFill>
                  <a:schemeClr val="accent1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252000" marR="0" indent="-252000" algn="l" defTabSz="914400" rtl="0" latinLnBrk="0">
              <a:lnSpc>
                <a:spcPct val="116999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AutoNum type="arabicPeriod"/>
              <a:tabLst/>
              <a:defRPr sz="2000" b="0" i="0" u="none" strike="noStrike" cap="none" spc="0" baseline="0">
                <a:solidFill>
                  <a:schemeClr val="accent1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252000" marR="0" indent="-215999" algn="l" defTabSz="914400" rtl="0" latinLnBrk="0">
              <a:lnSpc>
                <a:spcPct val="116999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000" b="0" i="0" u="none" strike="noStrike" cap="none" spc="0" baseline="0">
                <a:solidFill>
                  <a:schemeClr val="accent1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451999" marR="0" indent="-200000" algn="l" defTabSz="914400" rtl="0" latinLnBrk="0">
              <a:lnSpc>
                <a:spcPct val="116999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000" b="0" i="0" u="none" strike="noStrike" cap="none" spc="0" baseline="0">
                <a:solidFill>
                  <a:schemeClr val="accent1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657000" marR="0" indent="-225000" algn="l" defTabSz="914400" rtl="0" latinLnBrk="0">
              <a:lnSpc>
                <a:spcPct val="116999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000" b="0" i="0" u="none" strike="noStrike" cap="none" spc="0" baseline="0">
                <a:solidFill>
                  <a:schemeClr val="accent1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0" algn="l" defTabSz="914400" rtl="0" latinLnBrk="0">
              <a:lnSpc>
                <a:spcPct val="116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solidFill>
                  <a:schemeClr val="accent1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0" algn="l" defTabSz="914400" rtl="0" latinLnBrk="0">
              <a:lnSpc>
                <a:spcPct val="116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solidFill>
                  <a:schemeClr val="accent1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0" algn="l" defTabSz="914400" rtl="0" latinLnBrk="0">
              <a:lnSpc>
                <a:spcPct val="116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solidFill>
                  <a:schemeClr val="accent1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hangingPunct="1"/>
            <a:r>
              <a:rPr lang="de-DE" dirty="0"/>
              <a:t>Wechselwinkel</a:t>
            </a:r>
          </a:p>
        </p:txBody>
      </p:sp>
      <p:sp>
        <p:nvSpPr>
          <p:cNvPr id="10" name="Inhaltsplatzhalter 5">
            <a:extLst>
              <a:ext uri="{FF2B5EF4-FFF2-40B4-BE49-F238E27FC236}">
                <a16:creationId xmlns:a16="http://schemas.microsoft.com/office/drawing/2014/main" id="{3C31CB34-B9DC-4C87-9489-D3E2BCCA96C4}"/>
              </a:ext>
            </a:extLst>
          </p:cNvPr>
          <p:cNvSpPr txBox="1">
            <a:spLocks/>
          </p:cNvSpPr>
          <p:nvPr/>
        </p:nvSpPr>
        <p:spPr>
          <a:xfrm>
            <a:off x="6412362" y="2759847"/>
            <a:ext cx="4645152" cy="2637371"/>
          </a:xfrm>
          <a:prstGeom prst="rect">
            <a:avLst/>
          </a:prstGeom>
        </p:spPr>
        <p:txBody>
          <a:bodyPr/>
          <a:lstStyle>
            <a:lvl1pPr marL="0" marR="0" indent="0" algn="l" defTabSz="914400" rtl="0" latinLnBrk="0">
              <a:lnSpc>
                <a:spcPct val="116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solidFill>
                  <a:schemeClr val="accent1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0" marR="0" indent="0" algn="l" defTabSz="914400" rtl="0" latinLnBrk="0">
              <a:lnSpc>
                <a:spcPct val="116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solidFill>
                  <a:schemeClr val="accent1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252000" marR="0" indent="-252000" algn="l" defTabSz="914400" rtl="0" latinLnBrk="0">
              <a:lnSpc>
                <a:spcPct val="116999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AutoNum type="arabicPeriod"/>
              <a:tabLst/>
              <a:defRPr sz="2000" b="0" i="0" u="none" strike="noStrike" cap="none" spc="0" baseline="0">
                <a:solidFill>
                  <a:schemeClr val="accent1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252000" marR="0" indent="-215999" algn="l" defTabSz="914400" rtl="0" latinLnBrk="0">
              <a:lnSpc>
                <a:spcPct val="116999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000" b="0" i="0" u="none" strike="noStrike" cap="none" spc="0" baseline="0">
                <a:solidFill>
                  <a:schemeClr val="accent1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451999" marR="0" indent="-200000" algn="l" defTabSz="914400" rtl="0" latinLnBrk="0">
              <a:lnSpc>
                <a:spcPct val="116999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000" b="0" i="0" u="none" strike="noStrike" cap="none" spc="0" baseline="0">
                <a:solidFill>
                  <a:schemeClr val="accent1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657000" marR="0" indent="-225000" algn="l" defTabSz="914400" rtl="0" latinLnBrk="0">
              <a:lnSpc>
                <a:spcPct val="116999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000" b="0" i="0" u="none" strike="noStrike" cap="none" spc="0" baseline="0">
                <a:solidFill>
                  <a:schemeClr val="accent1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0" algn="l" defTabSz="914400" rtl="0" latinLnBrk="0">
              <a:lnSpc>
                <a:spcPct val="116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solidFill>
                  <a:schemeClr val="accent1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0" algn="l" defTabSz="914400" rtl="0" latinLnBrk="0">
              <a:lnSpc>
                <a:spcPct val="116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solidFill>
                  <a:schemeClr val="accent1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0" algn="l" defTabSz="914400" rtl="0" latinLnBrk="0">
              <a:lnSpc>
                <a:spcPct val="116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solidFill>
                  <a:schemeClr val="accent1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hangingPunct="1"/>
            <a:r>
              <a:rPr lang="de-DE" dirty="0"/>
              <a:t>Ein Wechselwinkel entsteht, wenn zwei Parallelen von einer Geraden geschnitten werden.  Ein Wechselwinkel ist „quasi“ ein Scheitelwinkel von einem Stufenwinkel.</a:t>
            </a:r>
          </a:p>
        </p:txBody>
      </p:sp>
      <p:pic>
        <p:nvPicPr>
          <p:cNvPr id="11" name="Grafik 8">
            <a:extLst>
              <a:ext uri="{FF2B5EF4-FFF2-40B4-BE49-F238E27FC236}">
                <a16:creationId xmlns:a16="http://schemas.microsoft.com/office/drawing/2014/main" id="{AE86A7C0-DF3E-4699-8830-5B9D7B643D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1441" y="4299595"/>
            <a:ext cx="3403600" cy="204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1202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29B9D14D-8598-4BB8-AFE4-3871936DD3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2616" y="260648"/>
            <a:ext cx="11088000" cy="288000"/>
          </a:xfrm>
        </p:spPr>
        <p:txBody>
          <a:bodyPr/>
          <a:lstStyle/>
          <a:p>
            <a:endParaRPr lang="en-US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0169E9FB-946B-4E18-87F6-3D11AA28D5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78916"/>
            <a:ext cx="7503737" cy="1489627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6B0E6197-DCF0-481F-95E3-1578BC296367}"/>
              </a:ext>
            </a:extLst>
          </p:cNvPr>
          <p:cNvSpPr txBox="1"/>
          <p:nvPr/>
        </p:nvSpPr>
        <p:spPr>
          <a:xfrm>
            <a:off x="133564" y="369870"/>
            <a:ext cx="7370172" cy="7078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Übung</a:t>
            </a:r>
            <a:endParaRPr lang="de-DE" sz="2800" dirty="0">
              <a:solidFill>
                <a:schemeClr val="bg1"/>
              </a:solidFill>
            </a:endParaRPr>
          </a:p>
        </p:txBody>
      </p:sp>
      <p:pic>
        <p:nvPicPr>
          <p:cNvPr id="5" name="Grafik 8">
            <a:extLst>
              <a:ext uri="{FF2B5EF4-FFF2-40B4-BE49-F238E27FC236}">
                <a16:creationId xmlns:a16="http://schemas.microsoft.com/office/drawing/2014/main" id="{67100183-8456-4211-9103-9C6071CD611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tretch/>
        </p:blipFill>
        <p:spPr>
          <a:xfrm>
            <a:off x="4809352" y="2128444"/>
            <a:ext cx="6178622" cy="3441520"/>
          </a:xfrm>
          <a:prstGeom prst="rect">
            <a:avLst/>
          </a:prstGeom>
        </p:spPr>
      </p:pic>
      <p:sp>
        <p:nvSpPr>
          <p:cNvPr id="6" name="Inhaltsplatzhalter 8">
            <a:extLst>
              <a:ext uri="{FF2B5EF4-FFF2-40B4-BE49-F238E27FC236}">
                <a16:creationId xmlns:a16="http://schemas.microsoft.com/office/drawing/2014/main" id="{B179540A-96DC-471A-A0B0-6E5A82B22186}"/>
              </a:ext>
            </a:extLst>
          </p:cNvPr>
          <p:cNvSpPr txBox="1">
            <a:spLocks/>
          </p:cNvSpPr>
          <p:nvPr/>
        </p:nvSpPr>
        <p:spPr>
          <a:xfrm>
            <a:off x="801945" y="2210638"/>
            <a:ext cx="4645152" cy="3441520"/>
          </a:xfrm>
          <a:prstGeom prst="rect">
            <a:avLst/>
          </a:prstGeom>
        </p:spPr>
        <p:txBody>
          <a:bodyPr/>
          <a:lstStyle>
            <a:lvl1pPr marL="0" marR="0" indent="0" algn="l" defTabSz="914400" rtl="0" latinLnBrk="0">
              <a:lnSpc>
                <a:spcPct val="116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solidFill>
                  <a:schemeClr val="accent1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0" marR="0" indent="0" algn="l" defTabSz="914400" rtl="0" latinLnBrk="0">
              <a:lnSpc>
                <a:spcPct val="116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solidFill>
                  <a:schemeClr val="accent1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252000" marR="0" indent="-252000" algn="l" defTabSz="914400" rtl="0" latinLnBrk="0">
              <a:lnSpc>
                <a:spcPct val="116999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AutoNum type="arabicPeriod"/>
              <a:tabLst/>
              <a:defRPr sz="2000" b="0" i="0" u="none" strike="noStrike" cap="none" spc="0" baseline="0">
                <a:solidFill>
                  <a:schemeClr val="accent1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252000" marR="0" indent="-215999" algn="l" defTabSz="914400" rtl="0" latinLnBrk="0">
              <a:lnSpc>
                <a:spcPct val="116999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000" b="0" i="0" u="none" strike="noStrike" cap="none" spc="0" baseline="0">
                <a:solidFill>
                  <a:schemeClr val="accent1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451999" marR="0" indent="-200000" algn="l" defTabSz="914400" rtl="0" latinLnBrk="0">
              <a:lnSpc>
                <a:spcPct val="116999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000" b="0" i="0" u="none" strike="noStrike" cap="none" spc="0" baseline="0">
                <a:solidFill>
                  <a:schemeClr val="accent1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657000" marR="0" indent="-225000" algn="l" defTabSz="914400" rtl="0" latinLnBrk="0">
              <a:lnSpc>
                <a:spcPct val="116999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000" b="0" i="0" u="none" strike="noStrike" cap="none" spc="0" baseline="0">
                <a:solidFill>
                  <a:schemeClr val="accent1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0" algn="l" defTabSz="914400" rtl="0" latinLnBrk="0">
              <a:lnSpc>
                <a:spcPct val="116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solidFill>
                  <a:schemeClr val="accent1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0" algn="l" defTabSz="914400" rtl="0" latinLnBrk="0">
              <a:lnSpc>
                <a:spcPct val="116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solidFill>
                  <a:schemeClr val="accent1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0" algn="l" defTabSz="914400" rtl="0" latinLnBrk="0">
              <a:lnSpc>
                <a:spcPct val="116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solidFill>
                  <a:schemeClr val="accent1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hangingPunct="1"/>
            <a:r>
              <a:rPr lang="de-DE" dirty="0"/>
              <a:t>Alpha ist 125°</a:t>
            </a:r>
          </a:p>
          <a:p>
            <a:pPr hangingPunct="1"/>
            <a:r>
              <a:rPr lang="de-DE" dirty="0"/>
              <a:t>Wie groß sind die anderen Winkel?</a:t>
            </a:r>
          </a:p>
          <a:p>
            <a:pPr hangingPunct="1"/>
            <a:endParaRPr lang="de-DE" dirty="0"/>
          </a:p>
          <a:p>
            <a:pPr hangingPunct="1"/>
            <a:r>
              <a:rPr lang="de-DE" dirty="0"/>
              <a:t>NUTZE FACHBEGRIFFE</a:t>
            </a:r>
          </a:p>
        </p:txBody>
      </p:sp>
    </p:spTree>
    <p:extLst>
      <p:ext uri="{BB962C8B-B14F-4D97-AF65-F5344CB8AC3E}">
        <p14:creationId xmlns:p14="http://schemas.microsoft.com/office/powerpoint/2010/main" val="2595996554"/>
      </p:ext>
    </p:extLst>
  </p:cSld>
  <p:clrMapOvr>
    <a:masterClrMapping/>
  </p:clrMapOvr>
</p:sld>
</file>

<file path=ppt/theme/theme1.xml><?xml version="1.0" encoding="utf-8"?>
<a:theme xmlns:a="http://schemas.openxmlformats.org/drawingml/2006/main" name="Universität Siegen NT 4 2021">
  <a:themeElements>
    <a:clrScheme name="Fakultät_IV">
      <a:dk1>
        <a:srgbClr val="00385F"/>
      </a:dk1>
      <a:lt1>
        <a:srgbClr val="FFFFFF"/>
      </a:lt1>
      <a:dk2>
        <a:srgbClr val="FFFFFF"/>
      </a:dk2>
      <a:lt2>
        <a:srgbClr val="E7E6E6"/>
      </a:lt2>
      <a:accent1>
        <a:srgbClr val="00385F"/>
      </a:accent1>
      <a:accent2>
        <a:srgbClr val="5F5B93"/>
      </a:accent2>
      <a:accent3>
        <a:srgbClr val="A78EC2"/>
      </a:accent3>
      <a:accent4>
        <a:srgbClr val="657280"/>
      </a:accent4>
      <a:accent5>
        <a:srgbClr val="5F5B93"/>
      </a:accent5>
      <a:accent6>
        <a:srgbClr val="657280"/>
      </a:accent6>
      <a:hlink>
        <a:srgbClr val="000000"/>
      </a:hlink>
      <a:folHlink>
        <a:srgbClr val="000000"/>
      </a:folHlink>
    </a:clrScheme>
    <a:fontScheme name="UNIS - Fonts - Calibri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niversität Siegen NT 4 2021" id="{09E82567-59B5-435C-BE51-E2A781C7EDA3}" vid="{B915B352-30D6-4E0D-8C13-EA58FE292CF0}"/>
    </a:ext>
  </a:extLst>
</a:theme>
</file>

<file path=ppt/theme/theme2.xml><?xml version="1.0" encoding="utf-8"?>
<a:theme xmlns:a="http://schemas.openxmlformats.org/drawingml/2006/main" name="1_Universität Siegen NT 4 2021_Authentic STEM">
  <a:themeElements>
    <a:clrScheme name="Fakultät_IV">
      <a:dk1>
        <a:srgbClr val="00385F"/>
      </a:dk1>
      <a:lt1>
        <a:srgbClr val="FFFFFF"/>
      </a:lt1>
      <a:dk2>
        <a:srgbClr val="FFFFFF"/>
      </a:dk2>
      <a:lt2>
        <a:srgbClr val="E7E6E6"/>
      </a:lt2>
      <a:accent1>
        <a:srgbClr val="00385F"/>
      </a:accent1>
      <a:accent2>
        <a:srgbClr val="5F5B93"/>
      </a:accent2>
      <a:accent3>
        <a:srgbClr val="A78EC2"/>
      </a:accent3>
      <a:accent4>
        <a:srgbClr val="657280"/>
      </a:accent4>
      <a:accent5>
        <a:srgbClr val="5F5B93"/>
      </a:accent5>
      <a:accent6>
        <a:srgbClr val="657280"/>
      </a:accent6>
      <a:hlink>
        <a:srgbClr val="000000"/>
      </a:hlink>
      <a:folHlink>
        <a:srgbClr val="000000"/>
      </a:folHlink>
    </a:clrScheme>
    <a:fontScheme name="UNIS - Fonts - Calibri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niversität Siegen NT 4 2021" id="{09E82567-59B5-435C-BE51-E2A781C7EDA3}" vid="{B915B352-30D6-4E0D-8C13-EA58FE292CF0}"/>
    </a:ext>
  </a:extLst>
</a:theme>
</file>

<file path=ppt/theme/theme3.xml><?xml version="1.0" encoding="utf-8"?>
<a:theme xmlns:a="http://schemas.openxmlformats.org/drawingml/2006/main" name="Uni Siegen Allgemein">
  <a:themeElements>
    <a:clrScheme name="Uni Siegen Allgemei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Uni Siegen Allgemein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Uni Siegen Allgeme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DEE6BC2B4BB4141A7921BBA3CC503B8" ma:contentTypeVersion="8" ma:contentTypeDescription="Ein neues Dokument erstellen." ma:contentTypeScope="" ma:versionID="6f386023c5215438e40da7f5d59f37bf">
  <xsd:schema xmlns:xsd="http://www.w3.org/2001/XMLSchema" xmlns:xs="http://www.w3.org/2001/XMLSchema" xmlns:p="http://schemas.microsoft.com/office/2006/metadata/properties" xmlns:ns2="d628706a-2582-4aba-99d5-8e3cd974b968" targetNamespace="http://schemas.microsoft.com/office/2006/metadata/properties" ma:root="true" ma:fieldsID="5c745d16d5b57a7abfe689801867744d" ns2:_="">
    <xsd:import namespace="d628706a-2582-4aba-99d5-8e3cd974b96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28706a-2582-4aba-99d5-8e3cd974b96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29F5FB3-1599-4CEC-B8AA-E409F36AC015}"/>
</file>

<file path=customXml/itemProps2.xml><?xml version="1.0" encoding="utf-8"?>
<ds:datastoreItem xmlns:ds="http://schemas.openxmlformats.org/officeDocument/2006/customXml" ds:itemID="{8644CFD9-BE9C-4163-937D-732C56AF1E7B}"/>
</file>

<file path=customXml/itemProps3.xml><?xml version="1.0" encoding="utf-8"?>
<ds:datastoreItem xmlns:ds="http://schemas.openxmlformats.org/officeDocument/2006/customXml" ds:itemID="{D6517100-7897-4E7B-90C8-ED813012EC73}"/>
</file>

<file path=docProps/app.xml><?xml version="1.0" encoding="utf-8"?>
<Properties xmlns="http://schemas.openxmlformats.org/officeDocument/2006/extended-properties" xmlns:vt="http://schemas.openxmlformats.org/officeDocument/2006/docPropsVTypes">
  <Template>Universität Siegen NT 4 2021</Template>
  <TotalTime>0</TotalTime>
  <Words>169</Words>
  <Application>Microsoft Office PowerPoint</Application>
  <PresentationFormat>Breitbild</PresentationFormat>
  <Paragraphs>34</Paragraphs>
  <Slides>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Calibri</vt:lpstr>
      <vt:lpstr>Universität Siegen NT 4 2021</vt:lpstr>
      <vt:lpstr>1_Universität Siegen NT 4 2021_Authentic STEM</vt:lpstr>
      <vt:lpstr>Stufen- und Wechselwinkel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Arithmetik I</dc:title>
  <dc:creator>Kevin-Lee Hörnberger</dc:creator>
  <cp:lastModifiedBy>Jasmin Müller</cp:lastModifiedBy>
  <cp:revision>28</cp:revision>
  <cp:lastPrinted>2021-10-27T09:29:03Z</cp:lastPrinted>
  <dcterms:modified xsi:type="dcterms:W3CDTF">2022-04-23T06:27:50Z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0x0101001DEE6BC2B4BB4141A7921BBA3CC503B8</vt:lpwstr>
  </property>
</Properties>
</file>